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28"/>
  </p:notesMasterIdLst>
  <p:sldIdLst>
    <p:sldId id="256" r:id="rId2"/>
    <p:sldId id="257" r:id="rId3"/>
    <p:sldId id="271" r:id="rId4"/>
    <p:sldId id="274" r:id="rId5"/>
    <p:sldId id="303" r:id="rId6"/>
    <p:sldId id="277" r:id="rId7"/>
    <p:sldId id="288" r:id="rId8"/>
    <p:sldId id="281" r:id="rId9"/>
    <p:sldId id="301" r:id="rId10"/>
    <p:sldId id="283" r:id="rId11"/>
    <p:sldId id="302" r:id="rId12"/>
    <p:sldId id="285" r:id="rId13"/>
    <p:sldId id="286" r:id="rId14"/>
    <p:sldId id="287" r:id="rId15"/>
    <p:sldId id="279" r:id="rId16"/>
    <p:sldId id="269" r:id="rId17"/>
    <p:sldId id="292" r:id="rId18"/>
    <p:sldId id="293" r:id="rId19"/>
    <p:sldId id="290" r:id="rId20"/>
    <p:sldId id="284" r:id="rId21"/>
    <p:sldId id="295" r:id="rId22"/>
    <p:sldId id="297" r:id="rId23"/>
    <p:sldId id="298" r:id="rId24"/>
    <p:sldId id="299" r:id="rId25"/>
    <p:sldId id="300" r:id="rId26"/>
    <p:sldId id="260" r:id="rId2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8ED47-3060-C14E-B6C4-9205F5102808}" v="7486" dt="2025-07-16T07:23:20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woo Roh" userId="e430c190de97e596" providerId="LiveId" clId="{7478ED47-3060-C14E-B6C4-9205F5102808}"/>
    <pc:docChg chg="undo custSel addSld delSld modSld sldOrd">
      <pc:chgData name="Hyunwoo Roh" userId="e430c190de97e596" providerId="LiveId" clId="{7478ED47-3060-C14E-B6C4-9205F5102808}" dt="2025-07-16T07:23:20.786" v="14970" actId="14100"/>
      <pc:docMkLst>
        <pc:docMk/>
      </pc:docMkLst>
      <pc:sldChg chg="addSp delSp modSp mod">
        <pc:chgData name="Hyunwoo Roh" userId="e430c190de97e596" providerId="LiveId" clId="{7478ED47-3060-C14E-B6C4-9205F5102808}" dt="2025-07-16T00:32:47.818" v="14143" actId="767"/>
        <pc:sldMkLst>
          <pc:docMk/>
          <pc:sldMk cId="4127819834" sldId="256"/>
        </pc:sldMkLst>
        <pc:spChg chg="mod">
          <ac:chgData name="Hyunwoo Roh" userId="e430c190de97e596" providerId="LiveId" clId="{7478ED47-3060-C14E-B6C4-9205F5102808}" dt="2025-07-14T04:52:52.497" v="52" actId="1076"/>
          <ac:spMkLst>
            <pc:docMk/>
            <pc:sldMk cId="4127819834" sldId="256"/>
            <ac:spMk id="2" creationId="{0B7F3BB9-BF4F-46B3-5F78-6D9E1C493F3E}"/>
          </ac:spMkLst>
        </pc:spChg>
        <pc:spChg chg="add mod">
          <ac:chgData name="Hyunwoo Roh" userId="e430c190de97e596" providerId="LiveId" clId="{7478ED47-3060-C14E-B6C4-9205F5102808}" dt="2025-07-16T00:32:47.818" v="14143" actId="767"/>
          <ac:spMkLst>
            <pc:docMk/>
            <pc:sldMk cId="4127819834" sldId="256"/>
            <ac:spMk id="3" creationId="{49F4E0F5-69AB-0FC1-493E-45259BB04274}"/>
          </ac:spMkLst>
        </pc:spChg>
        <pc:spChg chg="add del mod">
          <ac:chgData name="Hyunwoo Roh" userId="e430c190de97e596" providerId="LiveId" clId="{7478ED47-3060-C14E-B6C4-9205F5102808}" dt="2025-07-14T09:19:45.276" v="4560" actId="20577"/>
          <ac:spMkLst>
            <pc:docMk/>
            <pc:sldMk cId="4127819834" sldId="256"/>
            <ac:spMk id="9" creationId="{165C5E4F-3B87-C3DC-0725-583650EE060F}"/>
          </ac:spMkLst>
        </pc:spChg>
        <pc:picChg chg="add mod">
          <ac:chgData name="Hyunwoo Roh" userId="e430c190de97e596" providerId="LiveId" clId="{7478ED47-3060-C14E-B6C4-9205F5102808}" dt="2025-07-14T05:01:01.106" v="122" actId="1076"/>
          <ac:picMkLst>
            <pc:docMk/>
            <pc:sldMk cId="4127819834" sldId="256"/>
            <ac:picMk id="6" creationId="{2F4147F3-C7C9-E8DC-1E62-5699E9351413}"/>
          </ac:picMkLst>
        </pc:picChg>
        <pc:picChg chg="add mod">
          <ac:chgData name="Hyunwoo Roh" userId="e430c190de97e596" providerId="LiveId" clId="{7478ED47-3060-C14E-B6C4-9205F5102808}" dt="2025-07-14T04:55:57.956" v="118" actId="962"/>
          <ac:picMkLst>
            <pc:docMk/>
            <pc:sldMk cId="4127819834" sldId="256"/>
            <ac:picMk id="13" creationId="{6384E1D7-E44D-38AA-2AC9-83F3885398DE}"/>
          </ac:picMkLst>
        </pc:picChg>
      </pc:sldChg>
      <pc:sldChg chg="addSp delSp modSp mod">
        <pc:chgData name="Hyunwoo Roh" userId="e430c190de97e596" providerId="LiveId" clId="{7478ED47-3060-C14E-B6C4-9205F5102808}" dt="2025-07-15T05:41:32.729" v="14063"/>
        <pc:sldMkLst>
          <pc:docMk/>
          <pc:sldMk cId="372055628" sldId="257"/>
        </pc:sldMkLst>
        <pc:spChg chg="add del mod">
          <ac:chgData name="Hyunwoo Roh" userId="e430c190de97e596" providerId="LiveId" clId="{7478ED47-3060-C14E-B6C4-9205F5102808}" dt="2025-07-15T05:41:32.729" v="14063"/>
          <ac:spMkLst>
            <pc:docMk/>
            <pc:sldMk cId="372055628" sldId="257"/>
            <ac:spMk id="3" creationId="{346037A9-32AA-DED3-3F9B-4CB2EEDACDC4}"/>
          </ac:spMkLst>
        </pc:spChg>
        <pc:graphicFrameChg chg="mod modGraphic">
          <ac:chgData name="Hyunwoo Roh" userId="e430c190de97e596" providerId="LiveId" clId="{7478ED47-3060-C14E-B6C4-9205F5102808}" dt="2025-07-15T05:29:27.087" v="13875" actId="20577"/>
          <ac:graphicFrameMkLst>
            <pc:docMk/>
            <pc:sldMk cId="372055628" sldId="257"/>
            <ac:graphicFrameMk id="5" creationId="{5198BC0D-7BE6-7F62-FA41-6D6D9E4F2803}"/>
          </ac:graphicFrameMkLst>
        </pc:graphicFrameChg>
      </pc:sldChg>
      <pc:sldChg chg="modSp del mod">
        <pc:chgData name="Hyunwoo Roh" userId="e430c190de97e596" providerId="LiveId" clId="{7478ED47-3060-C14E-B6C4-9205F5102808}" dt="2025-07-15T03:37:01.870" v="11680" actId="2696"/>
        <pc:sldMkLst>
          <pc:docMk/>
          <pc:sldMk cId="2187801428" sldId="258"/>
        </pc:sldMkLst>
      </pc:sldChg>
      <pc:sldChg chg="add del">
        <pc:chgData name="Hyunwoo Roh" userId="e430c190de97e596" providerId="LiveId" clId="{7478ED47-3060-C14E-B6C4-9205F5102808}" dt="2025-07-15T05:17:04.161" v="13497" actId="2696"/>
        <pc:sldMkLst>
          <pc:docMk/>
          <pc:sldMk cId="2405798120" sldId="258"/>
        </pc:sldMkLst>
      </pc:sldChg>
      <pc:sldChg chg="add del">
        <pc:chgData name="Hyunwoo Roh" userId="e430c190de97e596" providerId="LiveId" clId="{7478ED47-3060-C14E-B6C4-9205F5102808}" dt="2025-07-15T05:17:04.152" v="13495" actId="2696"/>
        <pc:sldMkLst>
          <pc:docMk/>
          <pc:sldMk cId="687313922" sldId="259"/>
        </pc:sldMkLst>
      </pc:sldChg>
      <pc:sldChg chg="modSp del mod ord">
        <pc:chgData name="Hyunwoo Roh" userId="e430c190de97e596" providerId="LiveId" clId="{7478ED47-3060-C14E-B6C4-9205F5102808}" dt="2025-07-15T03:37:01.870" v="11680" actId="2696"/>
        <pc:sldMkLst>
          <pc:docMk/>
          <pc:sldMk cId="2932994682" sldId="259"/>
        </pc:sldMkLst>
      </pc:sldChg>
      <pc:sldChg chg="addSp modSp mod">
        <pc:chgData name="Hyunwoo Roh" userId="e430c190de97e596" providerId="LiveId" clId="{7478ED47-3060-C14E-B6C4-9205F5102808}" dt="2025-07-15T05:30:00.728" v="13925" actId="404"/>
        <pc:sldMkLst>
          <pc:docMk/>
          <pc:sldMk cId="534130237" sldId="260"/>
        </pc:sldMkLst>
        <pc:spChg chg="mod">
          <ac:chgData name="Hyunwoo Roh" userId="e430c190de97e596" providerId="LiveId" clId="{7478ED47-3060-C14E-B6C4-9205F5102808}" dt="2025-07-15T05:30:00.728" v="13925" actId="404"/>
          <ac:spMkLst>
            <pc:docMk/>
            <pc:sldMk cId="534130237" sldId="260"/>
            <ac:spMk id="2" creationId="{B42B375F-0BD5-FD95-3C38-9B15587E506D}"/>
          </ac:spMkLst>
        </pc:spChg>
        <pc:picChg chg="add mod">
          <ac:chgData name="Hyunwoo Roh" userId="e430c190de97e596" providerId="LiveId" clId="{7478ED47-3060-C14E-B6C4-9205F5102808}" dt="2025-07-15T01:07:07.357" v="8866" actId="1076"/>
          <ac:picMkLst>
            <pc:docMk/>
            <pc:sldMk cId="534130237" sldId="260"/>
            <ac:picMk id="3" creationId="{B21233BB-7C9D-6353-4B76-B76304DB8A2B}"/>
          </ac:picMkLst>
        </pc:picChg>
      </pc:sldChg>
      <pc:sldChg chg="add del">
        <pc:chgData name="Hyunwoo Roh" userId="e430c190de97e596" providerId="LiveId" clId="{7478ED47-3060-C14E-B6C4-9205F5102808}" dt="2025-07-15T05:17:04.174" v="13500" actId="2696"/>
        <pc:sldMkLst>
          <pc:docMk/>
          <pc:sldMk cId="2330630233" sldId="261"/>
        </pc:sldMkLst>
      </pc:sldChg>
      <pc:sldChg chg="del ord">
        <pc:chgData name="Hyunwoo Roh" userId="e430c190de97e596" providerId="LiveId" clId="{7478ED47-3060-C14E-B6C4-9205F5102808}" dt="2025-07-15T03:37:01.870" v="11680" actId="2696"/>
        <pc:sldMkLst>
          <pc:docMk/>
          <pc:sldMk cId="3909048219" sldId="261"/>
        </pc:sldMkLst>
      </pc:sldChg>
      <pc:sldChg chg="add del">
        <pc:chgData name="Hyunwoo Roh" userId="e430c190de97e596" providerId="LiveId" clId="{7478ED47-3060-C14E-B6C4-9205F5102808}" dt="2025-07-15T05:17:04.180" v="13503" actId="2696"/>
        <pc:sldMkLst>
          <pc:docMk/>
          <pc:sldMk cId="2110532219" sldId="262"/>
        </pc:sldMkLst>
      </pc:sldChg>
      <pc:sldChg chg="del">
        <pc:chgData name="Hyunwoo Roh" userId="e430c190de97e596" providerId="LiveId" clId="{7478ED47-3060-C14E-B6C4-9205F5102808}" dt="2025-07-15T03:37:01.870" v="11680" actId="2696"/>
        <pc:sldMkLst>
          <pc:docMk/>
          <pc:sldMk cId="3716090725" sldId="262"/>
        </pc:sldMkLst>
      </pc:sldChg>
      <pc:sldChg chg="add del">
        <pc:chgData name="Hyunwoo Roh" userId="e430c190de97e596" providerId="LiveId" clId="{7478ED47-3060-C14E-B6C4-9205F5102808}" dt="2025-07-15T05:17:04.162" v="13498" actId="2696"/>
        <pc:sldMkLst>
          <pc:docMk/>
          <pc:sldMk cId="2948817035" sldId="263"/>
        </pc:sldMkLst>
      </pc:sldChg>
      <pc:sldChg chg="del">
        <pc:chgData name="Hyunwoo Roh" userId="e430c190de97e596" providerId="LiveId" clId="{7478ED47-3060-C14E-B6C4-9205F5102808}" dt="2025-07-15T03:37:01.870" v="11680" actId="2696"/>
        <pc:sldMkLst>
          <pc:docMk/>
          <pc:sldMk cId="4025205118" sldId="263"/>
        </pc:sldMkLst>
      </pc:sldChg>
      <pc:sldChg chg="addSp delSp modSp del mod ord">
        <pc:chgData name="Hyunwoo Roh" userId="e430c190de97e596" providerId="LiveId" clId="{7478ED47-3060-C14E-B6C4-9205F5102808}" dt="2025-07-14T09:20:15.223" v="4562" actId="2696"/>
        <pc:sldMkLst>
          <pc:docMk/>
          <pc:sldMk cId="4067468254" sldId="264"/>
        </pc:sldMkLst>
      </pc:sldChg>
      <pc:sldChg chg="addSp delSp modSp del mod">
        <pc:chgData name="Hyunwoo Roh" userId="e430c190de97e596" providerId="LiveId" clId="{7478ED47-3060-C14E-B6C4-9205F5102808}" dt="2025-07-15T03:37:01.870" v="11680" actId="2696"/>
        <pc:sldMkLst>
          <pc:docMk/>
          <pc:sldMk cId="294429133" sldId="265"/>
        </pc:sldMkLst>
      </pc:sldChg>
      <pc:sldChg chg="add del">
        <pc:chgData name="Hyunwoo Roh" userId="e430c190de97e596" providerId="LiveId" clId="{7478ED47-3060-C14E-B6C4-9205F5102808}" dt="2025-07-15T05:17:04.178" v="13502" actId="2696"/>
        <pc:sldMkLst>
          <pc:docMk/>
          <pc:sldMk cId="2511990971" sldId="265"/>
        </pc:sldMkLst>
      </pc:sldChg>
      <pc:sldChg chg="addSp delSp modSp add del mod modClrScheme chgLayout">
        <pc:chgData name="Hyunwoo Roh" userId="e430c190de97e596" providerId="LiveId" clId="{7478ED47-3060-C14E-B6C4-9205F5102808}" dt="2025-07-15T03:37:01.870" v="11680" actId="2696"/>
        <pc:sldMkLst>
          <pc:docMk/>
          <pc:sldMk cId="1713369252" sldId="266"/>
        </pc:sldMkLst>
      </pc:sldChg>
      <pc:sldChg chg="add del">
        <pc:chgData name="Hyunwoo Roh" userId="e430c190de97e596" providerId="LiveId" clId="{7478ED47-3060-C14E-B6C4-9205F5102808}" dt="2025-07-15T05:17:04.178" v="13501" actId="2696"/>
        <pc:sldMkLst>
          <pc:docMk/>
          <pc:sldMk cId="3814460122" sldId="266"/>
        </pc:sldMkLst>
      </pc:sldChg>
      <pc:sldChg chg="add del">
        <pc:chgData name="Hyunwoo Roh" userId="e430c190de97e596" providerId="LiveId" clId="{7478ED47-3060-C14E-B6C4-9205F5102808}" dt="2025-07-15T05:17:04.170" v="13499" actId="2696"/>
        <pc:sldMkLst>
          <pc:docMk/>
          <pc:sldMk cId="332870642" sldId="267"/>
        </pc:sldMkLst>
      </pc:sldChg>
      <pc:sldChg chg="add del ord">
        <pc:chgData name="Hyunwoo Roh" userId="e430c190de97e596" providerId="LiveId" clId="{7478ED47-3060-C14E-B6C4-9205F5102808}" dt="2025-07-15T03:37:01.870" v="11680" actId="2696"/>
        <pc:sldMkLst>
          <pc:docMk/>
          <pc:sldMk cId="2439819533" sldId="267"/>
        </pc:sldMkLst>
      </pc:sldChg>
      <pc:sldChg chg="addSp delSp modSp add del mod ord modClrScheme chgLayout">
        <pc:chgData name="Hyunwoo Roh" userId="e430c190de97e596" providerId="LiveId" clId="{7478ED47-3060-C14E-B6C4-9205F5102808}" dt="2025-07-15T03:37:01.870" v="11680" actId="2696"/>
        <pc:sldMkLst>
          <pc:docMk/>
          <pc:sldMk cId="456983371" sldId="268"/>
        </pc:sldMkLst>
      </pc:sldChg>
      <pc:sldChg chg="add del">
        <pc:chgData name="Hyunwoo Roh" userId="e430c190de97e596" providerId="LiveId" clId="{7478ED47-3060-C14E-B6C4-9205F5102808}" dt="2025-07-15T05:17:04.158" v="13496" actId="2696"/>
        <pc:sldMkLst>
          <pc:docMk/>
          <pc:sldMk cId="2803338117" sldId="268"/>
        </pc:sldMkLst>
      </pc:sldChg>
      <pc:sldChg chg="addSp delSp modSp add mod ord">
        <pc:chgData name="Hyunwoo Roh" userId="e430c190de97e596" providerId="LiveId" clId="{7478ED47-3060-C14E-B6C4-9205F5102808}" dt="2025-07-15T02:19:30.921" v="10880" actId="1076"/>
        <pc:sldMkLst>
          <pc:docMk/>
          <pc:sldMk cId="2123782644" sldId="269"/>
        </pc:sldMkLst>
        <pc:spChg chg="mod">
          <ac:chgData name="Hyunwoo Roh" userId="e430c190de97e596" providerId="LiveId" clId="{7478ED47-3060-C14E-B6C4-9205F5102808}" dt="2025-07-14T06:30:29.965" v="759" actId="20577"/>
          <ac:spMkLst>
            <pc:docMk/>
            <pc:sldMk cId="2123782644" sldId="269"/>
            <ac:spMk id="2" creationId="{EA3843CD-81CA-9AAE-257C-64CF504B8DBB}"/>
          </ac:spMkLst>
        </pc:spChg>
        <pc:graphicFrameChg chg="mod modGraphic">
          <ac:chgData name="Hyunwoo Roh" userId="e430c190de97e596" providerId="LiveId" clId="{7478ED47-3060-C14E-B6C4-9205F5102808}" dt="2025-07-14T06:39:08.983" v="1859" actId="404"/>
          <ac:graphicFrameMkLst>
            <pc:docMk/>
            <pc:sldMk cId="2123782644" sldId="269"/>
            <ac:graphicFrameMk id="7" creationId="{32082BBF-40B5-1631-A3B9-CDFF8C428CCC}"/>
          </ac:graphicFrameMkLst>
        </pc:graphicFrameChg>
        <pc:picChg chg="add del mod">
          <ac:chgData name="Hyunwoo Roh" userId="e430c190de97e596" providerId="LiveId" clId="{7478ED47-3060-C14E-B6C4-9205F5102808}" dt="2025-07-15T02:17:44.235" v="10859" actId="478"/>
          <ac:picMkLst>
            <pc:docMk/>
            <pc:sldMk cId="2123782644" sldId="269"/>
            <ac:picMk id="3" creationId="{EBFD2AB0-E00A-331F-5F7D-D3016569C063}"/>
          </ac:picMkLst>
        </pc:picChg>
        <pc:picChg chg="add del mod">
          <ac:chgData name="Hyunwoo Roh" userId="e430c190de97e596" providerId="LiveId" clId="{7478ED47-3060-C14E-B6C4-9205F5102808}" dt="2025-07-15T02:17:43.913" v="10858" actId="478"/>
          <ac:picMkLst>
            <pc:docMk/>
            <pc:sldMk cId="2123782644" sldId="269"/>
            <ac:picMk id="4" creationId="{BEAC66A7-A613-056F-348B-49F8A4346104}"/>
          </ac:picMkLst>
        </pc:picChg>
        <pc:picChg chg="add mod">
          <ac:chgData name="Hyunwoo Roh" userId="e430c190de97e596" providerId="LiveId" clId="{7478ED47-3060-C14E-B6C4-9205F5102808}" dt="2025-07-15T02:19:30.921" v="10880" actId="1076"/>
          <ac:picMkLst>
            <pc:docMk/>
            <pc:sldMk cId="2123782644" sldId="269"/>
            <ac:picMk id="5" creationId="{19B860B3-531B-DC51-999F-D07008749C0D}"/>
          </ac:picMkLst>
        </pc:picChg>
        <pc:picChg chg="add mod modCrop">
          <ac:chgData name="Hyunwoo Roh" userId="e430c190de97e596" providerId="LiveId" clId="{7478ED47-3060-C14E-B6C4-9205F5102808}" dt="2025-07-15T02:19:30.921" v="10880" actId="1076"/>
          <ac:picMkLst>
            <pc:docMk/>
            <pc:sldMk cId="2123782644" sldId="269"/>
            <ac:picMk id="6" creationId="{7382C160-B4A6-73D3-41FC-47DDB14BC96B}"/>
          </ac:picMkLst>
        </pc:picChg>
        <pc:picChg chg="add del mod">
          <ac:chgData name="Hyunwoo Roh" userId="e430c190de97e596" providerId="LiveId" clId="{7478ED47-3060-C14E-B6C4-9205F5102808}" dt="2025-07-15T02:17:56.476" v="10861" actId="478"/>
          <ac:picMkLst>
            <pc:docMk/>
            <pc:sldMk cId="2123782644" sldId="269"/>
            <ac:picMk id="8" creationId="{E6244FDF-9BE8-5330-8663-AC0A61C5AC2B}"/>
          </ac:picMkLst>
        </pc:picChg>
        <pc:picChg chg="add mod">
          <ac:chgData name="Hyunwoo Roh" userId="e430c190de97e596" providerId="LiveId" clId="{7478ED47-3060-C14E-B6C4-9205F5102808}" dt="2025-07-15T02:19:30.921" v="10880" actId="1076"/>
          <ac:picMkLst>
            <pc:docMk/>
            <pc:sldMk cId="2123782644" sldId="269"/>
            <ac:picMk id="9" creationId="{BBBA369F-5FC4-D344-5A87-3D87191A4288}"/>
          </ac:picMkLst>
        </pc:picChg>
        <pc:picChg chg="add mod">
          <ac:chgData name="Hyunwoo Roh" userId="e430c190de97e596" providerId="LiveId" clId="{7478ED47-3060-C14E-B6C4-9205F5102808}" dt="2025-07-15T02:19:30.921" v="10880" actId="1076"/>
          <ac:picMkLst>
            <pc:docMk/>
            <pc:sldMk cId="2123782644" sldId="269"/>
            <ac:picMk id="10242" creationId="{F1670152-2C39-3F20-F826-AE778317AC19}"/>
          </ac:picMkLst>
        </pc:picChg>
      </pc:sldChg>
      <pc:sldChg chg="add del">
        <pc:chgData name="Hyunwoo Roh" userId="e430c190de97e596" providerId="LiveId" clId="{7478ED47-3060-C14E-B6C4-9205F5102808}" dt="2025-07-15T05:17:04.182" v="13504" actId="2696"/>
        <pc:sldMkLst>
          <pc:docMk/>
          <pc:sldMk cId="565223778" sldId="270"/>
        </pc:sldMkLst>
      </pc:sldChg>
      <pc:sldChg chg="add del">
        <pc:chgData name="Hyunwoo Roh" userId="e430c190de97e596" providerId="LiveId" clId="{7478ED47-3060-C14E-B6C4-9205F5102808}" dt="2025-07-15T03:37:01.870" v="11680" actId="2696"/>
        <pc:sldMkLst>
          <pc:docMk/>
          <pc:sldMk cId="4274281761" sldId="270"/>
        </pc:sldMkLst>
      </pc:sldChg>
      <pc:sldChg chg="add del">
        <pc:chgData name="Hyunwoo Roh" userId="e430c190de97e596" providerId="LiveId" clId="{7478ED47-3060-C14E-B6C4-9205F5102808}" dt="2025-07-14T06:42:39.095" v="2003" actId="2696"/>
        <pc:sldMkLst>
          <pc:docMk/>
          <pc:sldMk cId="1191223036" sldId="271"/>
        </pc:sldMkLst>
      </pc:sldChg>
      <pc:sldChg chg="addSp delSp modSp add mod ord">
        <pc:chgData name="Hyunwoo Roh" userId="e430c190de97e596" providerId="LiveId" clId="{7478ED47-3060-C14E-B6C4-9205F5102808}" dt="2025-07-15T05:45:43.554" v="14081" actId="20577"/>
        <pc:sldMkLst>
          <pc:docMk/>
          <pc:sldMk cId="4164432119" sldId="271"/>
        </pc:sldMkLst>
        <pc:spChg chg="mod">
          <ac:chgData name="Hyunwoo Roh" userId="e430c190de97e596" providerId="LiveId" clId="{7478ED47-3060-C14E-B6C4-9205F5102808}" dt="2025-07-14T07:15:33.458" v="3173" actId="2711"/>
          <ac:spMkLst>
            <pc:docMk/>
            <pc:sldMk cId="4164432119" sldId="271"/>
            <ac:spMk id="4" creationId="{508A7320-1A1A-D7A7-2561-BC29642D039D}"/>
          </ac:spMkLst>
        </pc:spChg>
        <pc:spChg chg="add mod">
          <ac:chgData name="Hyunwoo Roh" userId="e430c190de97e596" providerId="LiveId" clId="{7478ED47-3060-C14E-B6C4-9205F5102808}" dt="2025-07-15T05:45:43.554" v="14081" actId="20577"/>
          <ac:spMkLst>
            <pc:docMk/>
            <pc:sldMk cId="4164432119" sldId="271"/>
            <ac:spMk id="8" creationId="{2FDD5672-940C-8828-7DC1-6517DBE54A59}"/>
          </ac:spMkLst>
        </pc:spChg>
        <pc:picChg chg="add mod modCrop">
          <ac:chgData name="Hyunwoo Roh" userId="e430c190de97e596" providerId="LiveId" clId="{7478ED47-3060-C14E-B6C4-9205F5102808}" dt="2025-07-14T07:24:32.393" v="4374" actId="14826"/>
          <ac:picMkLst>
            <pc:docMk/>
            <pc:sldMk cId="4164432119" sldId="271"/>
            <ac:picMk id="3" creationId="{3DB4A914-D306-8525-E2C4-C89E430DCDDE}"/>
          </ac:picMkLst>
        </pc:picChg>
        <pc:picChg chg="add mod">
          <ac:chgData name="Hyunwoo Roh" userId="e430c190de97e596" providerId="LiveId" clId="{7478ED47-3060-C14E-B6C4-9205F5102808}" dt="2025-07-14T07:26:42.299" v="4378" actId="1076"/>
          <ac:picMkLst>
            <pc:docMk/>
            <pc:sldMk cId="4164432119" sldId="271"/>
            <ac:picMk id="1026" creationId="{9E407863-45A5-2BFD-BAC4-E6815CC76D1C}"/>
          </ac:picMkLst>
        </pc:picChg>
      </pc:sldChg>
      <pc:sldChg chg="modSp add del mod">
        <pc:chgData name="Hyunwoo Roh" userId="e430c190de97e596" providerId="LiveId" clId="{7478ED47-3060-C14E-B6C4-9205F5102808}" dt="2025-07-15T01:01:15.574" v="8750" actId="2696"/>
        <pc:sldMkLst>
          <pc:docMk/>
          <pc:sldMk cId="3760273813" sldId="272"/>
        </pc:sldMkLst>
        <pc:spChg chg="mod">
          <ac:chgData name="Hyunwoo Roh" userId="e430c190de97e596" providerId="LiveId" clId="{7478ED47-3060-C14E-B6C4-9205F5102808}" dt="2025-07-15T00:38:16.981" v="7148" actId="20577"/>
          <ac:spMkLst>
            <pc:docMk/>
            <pc:sldMk cId="3760273813" sldId="272"/>
            <ac:spMk id="2" creationId="{B484D451-09DC-529E-436E-260854247AF6}"/>
          </ac:spMkLst>
        </pc:spChg>
      </pc:sldChg>
      <pc:sldChg chg="modSp add del mod modTransition modClrScheme chgLayout">
        <pc:chgData name="Hyunwoo Roh" userId="e430c190de97e596" providerId="LiveId" clId="{7478ED47-3060-C14E-B6C4-9205F5102808}" dt="2025-07-14T09:19:59.928" v="4561" actId="2696"/>
        <pc:sldMkLst>
          <pc:docMk/>
          <pc:sldMk cId="2356344153" sldId="273"/>
        </pc:sldMkLst>
      </pc:sldChg>
      <pc:sldChg chg="add del">
        <pc:chgData name="Hyunwoo Roh" userId="e430c190de97e596" providerId="LiveId" clId="{7478ED47-3060-C14E-B6C4-9205F5102808}" dt="2025-07-14T06:52:26.522" v="2068"/>
        <pc:sldMkLst>
          <pc:docMk/>
          <pc:sldMk cId="3997337404" sldId="273"/>
        </pc:sldMkLst>
      </pc:sldChg>
      <pc:sldChg chg="addSp delSp modSp add mod ord">
        <pc:chgData name="Hyunwoo Roh" userId="e430c190de97e596" providerId="LiveId" clId="{7478ED47-3060-C14E-B6C4-9205F5102808}" dt="2025-07-15T05:45:58.701" v="14085" actId="20577"/>
        <pc:sldMkLst>
          <pc:docMk/>
          <pc:sldMk cId="2743236501" sldId="274"/>
        </pc:sldMkLst>
        <pc:spChg chg="mod">
          <ac:chgData name="Hyunwoo Roh" userId="e430c190de97e596" providerId="LiveId" clId="{7478ED47-3060-C14E-B6C4-9205F5102808}" dt="2025-07-15T01:46:06.439" v="10162" actId="2711"/>
          <ac:spMkLst>
            <pc:docMk/>
            <pc:sldMk cId="2743236501" sldId="274"/>
            <ac:spMk id="2" creationId="{EFFCCBA2-BA30-5415-6D31-6BD3AD34ED85}"/>
          </ac:spMkLst>
        </pc:spChg>
        <pc:spChg chg="add mod">
          <ac:chgData name="Hyunwoo Roh" userId="e430c190de97e596" providerId="LiveId" clId="{7478ED47-3060-C14E-B6C4-9205F5102808}" dt="2025-07-15T02:12:45.548" v="10773" actId="1076"/>
          <ac:spMkLst>
            <pc:docMk/>
            <pc:sldMk cId="2743236501" sldId="274"/>
            <ac:spMk id="12" creationId="{CBD4131D-1CA6-456B-B7AB-3E536444F3CE}"/>
          </ac:spMkLst>
        </pc:spChg>
        <pc:graphicFrameChg chg="mod">
          <ac:chgData name="Hyunwoo Roh" userId="e430c190de97e596" providerId="LiveId" clId="{7478ED47-3060-C14E-B6C4-9205F5102808}" dt="2025-07-15T05:45:58.701" v="14085" actId="20577"/>
          <ac:graphicFrameMkLst>
            <pc:docMk/>
            <pc:sldMk cId="2743236501" sldId="274"/>
            <ac:graphicFrameMk id="7" creationId="{7E1DEFA4-B90E-A395-46F8-66A794E7C190}"/>
          </ac:graphicFrameMkLst>
        </pc:graphicFrameChg>
        <pc:picChg chg="add mod">
          <ac:chgData name="Hyunwoo Roh" userId="e430c190de97e596" providerId="LiveId" clId="{7478ED47-3060-C14E-B6C4-9205F5102808}" dt="2025-07-14T23:50:45.941" v="5838" actId="1076"/>
          <ac:picMkLst>
            <pc:docMk/>
            <pc:sldMk cId="2743236501" sldId="274"/>
            <ac:picMk id="8" creationId="{64FBBAD8-3265-7E47-ED14-48634EB21A43}"/>
          </ac:picMkLst>
        </pc:picChg>
        <pc:picChg chg="add mod">
          <ac:chgData name="Hyunwoo Roh" userId="e430c190de97e596" providerId="LiveId" clId="{7478ED47-3060-C14E-B6C4-9205F5102808}" dt="2025-07-14T23:50:38.477" v="5833" actId="14100"/>
          <ac:picMkLst>
            <pc:docMk/>
            <pc:sldMk cId="2743236501" sldId="274"/>
            <ac:picMk id="9" creationId="{5CCCE172-CC0F-89F8-B70B-C8B432BEAC7E}"/>
          </ac:picMkLst>
        </pc:picChg>
        <pc:picChg chg="add mod">
          <ac:chgData name="Hyunwoo Roh" userId="e430c190de97e596" providerId="LiveId" clId="{7478ED47-3060-C14E-B6C4-9205F5102808}" dt="2025-07-14T23:50:40.476" v="5834" actId="1076"/>
          <ac:picMkLst>
            <pc:docMk/>
            <pc:sldMk cId="2743236501" sldId="274"/>
            <ac:picMk id="10" creationId="{164D614F-7DFF-E265-9909-63F18B03A6F4}"/>
          </ac:picMkLst>
        </pc:picChg>
        <pc:picChg chg="add mod">
          <ac:chgData name="Hyunwoo Roh" userId="e430c190de97e596" providerId="LiveId" clId="{7478ED47-3060-C14E-B6C4-9205F5102808}" dt="2025-07-14T23:50:45.171" v="5837" actId="1076"/>
          <ac:picMkLst>
            <pc:docMk/>
            <pc:sldMk cId="2743236501" sldId="274"/>
            <ac:picMk id="3074" creationId="{3E9521A5-E96B-9392-7103-E17A23BE9A50}"/>
          </ac:picMkLst>
        </pc:picChg>
      </pc:sldChg>
      <pc:sldChg chg="add del">
        <pc:chgData name="Hyunwoo Roh" userId="e430c190de97e596" providerId="LiveId" clId="{7478ED47-3060-C14E-B6C4-9205F5102808}" dt="2025-07-15T05:17:04.185" v="13506" actId="2696"/>
        <pc:sldMkLst>
          <pc:docMk/>
          <pc:sldMk cId="783229443" sldId="275"/>
        </pc:sldMkLst>
      </pc:sldChg>
      <pc:sldChg chg="modSp add del mod modClrScheme chgLayout">
        <pc:chgData name="Hyunwoo Roh" userId="e430c190de97e596" providerId="LiveId" clId="{7478ED47-3060-C14E-B6C4-9205F5102808}" dt="2025-07-15T03:37:01.870" v="11680" actId="2696"/>
        <pc:sldMkLst>
          <pc:docMk/>
          <pc:sldMk cId="2895255909" sldId="275"/>
        </pc:sldMkLst>
      </pc:sldChg>
      <pc:sldChg chg="addSp delSp modSp add del mod">
        <pc:chgData name="Hyunwoo Roh" userId="e430c190de97e596" providerId="LiveId" clId="{7478ED47-3060-C14E-B6C4-9205F5102808}" dt="2025-07-15T01:05:32.383" v="8813" actId="2696"/>
        <pc:sldMkLst>
          <pc:docMk/>
          <pc:sldMk cId="2573573218" sldId="276"/>
        </pc:sldMkLst>
        <pc:spChg chg="mod">
          <ac:chgData name="Hyunwoo Roh" userId="e430c190de97e596" providerId="LiveId" clId="{7478ED47-3060-C14E-B6C4-9205F5102808}" dt="2025-07-15T00:23:43.272" v="7044" actId="20577"/>
          <ac:spMkLst>
            <pc:docMk/>
            <pc:sldMk cId="2573573218" sldId="276"/>
            <ac:spMk id="2" creationId="{6C392841-06F9-D5FA-1735-62E591062E74}"/>
          </ac:spMkLst>
        </pc:spChg>
        <pc:spChg chg="add mod">
          <ac:chgData name="Hyunwoo Roh" userId="e430c190de97e596" providerId="LiveId" clId="{7478ED47-3060-C14E-B6C4-9205F5102808}" dt="2025-07-15T00:22:07.135" v="7002" actId="14100"/>
          <ac:spMkLst>
            <pc:docMk/>
            <pc:sldMk cId="2573573218" sldId="276"/>
            <ac:spMk id="13" creationId="{2AC9072D-FEB0-FC53-6B11-286C9DB7B274}"/>
          </ac:spMkLst>
        </pc:spChg>
        <pc:picChg chg="add del mod">
          <ac:chgData name="Hyunwoo Roh" userId="e430c190de97e596" providerId="LiveId" clId="{7478ED47-3060-C14E-B6C4-9205F5102808}" dt="2025-07-15T00:32:21.973" v="7097" actId="478"/>
          <ac:picMkLst>
            <pc:docMk/>
            <pc:sldMk cId="2573573218" sldId="276"/>
            <ac:picMk id="8" creationId="{3C87CCF8-1845-2BD4-D49F-7D23ABDA095C}"/>
          </ac:picMkLst>
        </pc:picChg>
        <pc:picChg chg="add del mod">
          <ac:chgData name="Hyunwoo Roh" userId="e430c190de97e596" providerId="LiveId" clId="{7478ED47-3060-C14E-B6C4-9205F5102808}" dt="2025-07-15T00:32:22.874" v="7100" actId="478"/>
          <ac:picMkLst>
            <pc:docMk/>
            <pc:sldMk cId="2573573218" sldId="276"/>
            <ac:picMk id="9" creationId="{4737C586-436B-7652-2583-2F4ED8D0CA25}"/>
          </ac:picMkLst>
        </pc:picChg>
        <pc:picChg chg="add del mod">
          <ac:chgData name="Hyunwoo Roh" userId="e430c190de97e596" providerId="LiveId" clId="{7478ED47-3060-C14E-B6C4-9205F5102808}" dt="2025-07-15T00:20:25.571" v="6977" actId="478"/>
          <ac:picMkLst>
            <pc:docMk/>
            <pc:sldMk cId="2573573218" sldId="276"/>
            <ac:picMk id="10" creationId="{511318F5-B9E6-5AD5-22B1-A043208ACB10}"/>
          </ac:picMkLst>
        </pc:picChg>
        <pc:picChg chg="add del mod">
          <ac:chgData name="Hyunwoo Roh" userId="e430c190de97e596" providerId="LiveId" clId="{7478ED47-3060-C14E-B6C4-9205F5102808}" dt="2025-07-15T00:32:22.588" v="7098" actId="478"/>
          <ac:picMkLst>
            <pc:docMk/>
            <pc:sldMk cId="2573573218" sldId="276"/>
            <ac:picMk id="11" creationId="{5B0C8E06-DFF2-3B01-A6DB-7A556BB322D4}"/>
          </ac:picMkLst>
        </pc:picChg>
        <pc:picChg chg="add mod">
          <ac:chgData name="Hyunwoo Roh" userId="e430c190de97e596" providerId="LiveId" clId="{7478ED47-3060-C14E-B6C4-9205F5102808}" dt="2025-07-15T00:32:41.339" v="7104" actId="14100"/>
          <ac:picMkLst>
            <pc:docMk/>
            <pc:sldMk cId="2573573218" sldId="276"/>
            <ac:picMk id="14" creationId="{86A25FA4-C87B-0395-AD25-6FE67B2E586D}"/>
          </ac:picMkLst>
        </pc:picChg>
        <pc:picChg chg="add mod">
          <ac:chgData name="Hyunwoo Roh" userId="e430c190de97e596" providerId="LiveId" clId="{7478ED47-3060-C14E-B6C4-9205F5102808}" dt="2025-07-15T00:33:08.247" v="7107" actId="14100"/>
          <ac:picMkLst>
            <pc:docMk/>
            <pc:sldMk cId="2573573218" sldId="276"/>
            <ac:picMk id="15" creationId="{36A1D010-3988-8962-BA21-F9FD2B1B44D8}"/>
          </ac:picMkLst>
        </pc:picChg>
        <pc:picChg chg="add mod">
          <ac:chgData name="Hyunwoo Roh" userId="e430c190de97e596" providerId="LiveId" clId="{7478ED47-3060-C14E-B6C4-9205F5102808}" dt="2025-07-15T00:33:32.085" v="7111" actId="1076"/>
          <ac:picMkLst>
            <pc:docMk/>
            <pc:sldMk cId="2573573218" sldId="276"/>
            <ac:picMk id="16" creationId="{0FC09FB7-E458-1E4E-3C31-2B0BA63A9CBD}"/>
          </ac:picMkLst>
        </pc:picChg>
      </pc:sldChg>
      <pc:sldChg chg="addSp delSp modSp add mod">
        <pc:chgData name="Hyunwoo Roh" userId="e430c190de97e596" providerId="LiveId" clId="{7478ED47-3060-C14E-B6C4-9205F5102808}" dt="2025-07-15T01:46:09.472" v="10163" actId="2711"/>
        <pc:sldMkLst>
          <pc:docMk/>
          <pc:sldMk cId="529387591" sldId="277"/>
        </pc:sldMkLst>
        <pc:spChg chg="mod">
          <ac:chgData name="Hyunwoo Roh" userId="e430c190de97e596" providerId="LiveId" clId="{7478ED47-3060-C14E-B6C4-9205F5102808}" dt="2025-07-15T01:46:09.472" v="10163" actId="2711"/>
          <ac:spMkLst>
            <pc:docMk/>
            <pc:sldMk cId="529387591" sldId="277"/>
            <ac:spMk id="2" creationId="{A5B38CEA-D188-F45D-FF3E-8FCBD3C0D7D0}"/>
          </ac:spMkLst>
        </pc:spChg>
        <pc:graphicFrameChg chg="mod">
          <ac:chgData name="Hyunwoo Roh" userId="e430c190de97e596" providerId="LiveId" clId="{7478ED47-3060-C14E-B6C4-9205F5102808}" dt="2025-07-15T00:25:38.935" v="7095" actId="20577"/>
          <ac:graphicFrameMkLst>
            <pc:docMk/>
            <pc:sldMk cId="529387591" sldId="277"/>
            <ac:graphicFrameMk id="7" creationId="{F3AFB21F-B51B-4002-F337-CD8C29DC2F5F}"/>
          </ac:graphicFrameMkLst>
        </pc:graphicFrameChg>
        <pc:picChg chg="add mod">
          <ac:chgData name="Hyunwoo Roh" userId="e430c190de97e596" providerId="LiveId" clId="{7478ED47-3060-C14E-B6C4-9205F5102808}" dt="2025-07-15T00:02:03.033" v="6872" actId="14100"/>
          <ac:picMkLst>
            <pc:docMk/>
            <pc:sldMk cId="529387591" sldId="277"/>
            <ac:picMk id="4" creationId="{302F9F50-1036-1DD1-F7E6-F81F9B06C4D0}"/>
          </ac:picMkLst>
        </pc:picChg>
        <pc:picChg chg="add mod">
          <ac:chgData name="Hyunwoo Roh" userId="e430c190de97e596" providerId="LiveId" clId="{7478ED47-3060-C14E-B6C4-9205F5102808}" dt="2025-07-15T00:02:03.033" v="6872" actId="14100"/>
          <ac:picMkLst>
            <pc:docMk/>
            <pc:sldMk cId="529387591" sldId="277"/>
            <ac:picMk id="5" creationId="{CAC32DDF-9E4D-B7FC-F46A-2AC06E2485DB}"/>
          </ac:picMkLst>
        </pc:picChg>
        <pc:picChg chg="add mod">
          <ac:chgData name="Hyunwoo Roh" userId="e430c190de97e596" providerId="LiveId" clId="{7478ED47-3060-C14E-B6C4-9205F5102808}" dt="2025-07-15T00:02:05.403" v="6873" actId="1076"/>
          <ac:picMkLst>
            <pc:docMk/>
            <pc:sldMk cId="529387591" sldId="277"/>
            <ac:picMk id="6" creationId="{6FBD542B-FF9A-57D8-5FE8-635A21B91717}"/>
          </ac:picMkLst>
        </pc:picChg>
        <pc:picChg chg="del">
          <ac:chgData name="Hyunwoo Roh" userId="e430c190de97e596" providerId="LiveId" clId="{7478ED47-3060-C14E-B6C4-9205F5102808}" dt="2025-07-15T00:00:40.893" v="6848" actId="478"/>
          <ac:picMkLst>
            <pc:docMk/>
            <pc:sldMk cId="529387591" sldId="277"/>
            <ac:picMk id="10" creationId="{B54D4B69-4514-9BD5-3ACB-CD3A4777CAAC}"/>
          </ac:picMkLst>
        </pc:picChg>
        <pc:picChg chg="add mod">
          <ac:chgData name="Hyunwoo Roh" userId="e430c190de97e596" providerId="LiveId" clId="{7478ED47-3060-C14E-B6C4-9205F5102808}" dt="2025-07-15T00:02:07.796" v="6874" actId="14100"/>
          <ac:picMkLst>
            <pc:docMk/>
            <pc:sldMk cId="529387591" sldId="277"/>
            <ac:picMk id="11" creationId="{5C18F1DF-17D3-5226-9DD6-1E9C7A35DA61}"/>
          </ac:picMkLst>
        </pc:picChg>
      </pc:sldChg>
      <pc:sldChg chg="addSp delSp modSp add del mod delAnim modAnim">
        <pc:chgData name="Hyunwoo Roh" userId="e430c190de97e596" providerId="LiveId" clId="{7478ED47-3060-C14E-B6C4-9205F5102808}" dt="2025-07-15T01:05:36.173" v="8814" actId="2696"/>
        <pc:sldMkLst>
          <pc:docMk/>
          <pc:sldMk cId="1472543299" sldId="278"/>
        </pc:sldMkLst>
        <pc:spChg chg="mod">
          <ac:chgData name="Hyunwoo Roh" userId="e430c190de97e596" providerId="LiveId" clId="{7478ED47-3060-C14E-B6C4-9205F5102808}" dt="2025-07-15T00:23:38.340" v="7031" actId="20577"/>
          <ac:spMkLst>
            <pc:docMk/>
            <pc:sldMk cId="1472543299" sldId="278"/>
            <ac:spMk id="2" creationId="{0A8AEE75-B8F9-D981-0FAB-EC84AF91666A}"/>
          </ac:spMkLst>
        </pc:spChg>
        <pc:picChg chg="add del mod">
          <ac:chgData name="Hyunwoo Roh" userId="e430c190de97e596" providerId="LiveId" clId="{7478ED47-3060-C14E-B6C4-9205F5102808}" dt="2025-07-15T00:33:34.614" v="7112" actId="478"/>
          <ac:picMkLst>
            <pc:docMk/>
            <pc:sldMk cId="1472543299" sldId="278"/>
            <ac:picMk id="3" creationId="{1325E4B2-EFA4-D8B7-B4DF-0EC474E6AB1C}"/>
          </ac:picMkLst>
        </pc:picChg>
        <pc:picChg chg="add del mod">
          <ac:chgData name="Hyunwoo Roh" userId="e430c190de97e596" providerId="LiveId" clId="{7478ED47-3060-C14E-B6C4-9205F5102808}" dt="2025-07-15T01:03:15.133" v="8788" actId="21"/>
          <ac:picMkLst>
            <pc:docMk/>
            <pc:sldMk cId="1472543299" sldId="278"/>
            <ac:picMk id="4" creationId="{1264CE00-F290-639F-0750-7477B13913D0}"/>
          </ac:picMkLst>
        </pc:picChg>
        <pc:picChg chg="add del mod">
          <ac:chgData name="Hyunwoo Roh" userId="e430c190de97e596" providerId="LiveId" clId="{7478ED47-3060-C14E-B6C4-9205F5102808}" dt="2025-07-15T01:03:15.133" v="8788" actId="21"/>
          <ac:picMkLst>
            <pc:docMk/>
            <pc:sldMk cId="1472543299" sldId="278"/>
            <ac:picMk id="5" creationId="{500173BF-B46D-E09C-2620-C159CFB87FD0}"/>
          </ac:picMkLst>
        </pc:picChg>
        <pc:picChg chg="del">
          <ac:chgData name="Hyunwoo Roh" userId="e430c190de97e596" providerId="LiveId" clId="{7478ED47-3060-C14E-B6C4-9205F5102808}" dt="2025-07-15T00:23:48.805" v="7045" actId="478"/>
          <ac:picMkLst>
            <pc:docMk/>
            <pc:sldMk cId="1472543299" sldId="278"/>
            <ac:picMk id="8" creationId="{BCC75667-37A5-5E4F-B340-AAACEB59BDA8}"/>
          </ac:picMkLst>
        </pc:picChg>
        <pc:picChg chg="del">
          <ac:chgData name="Hyunwoo Roh" userId="e430c190de97e596" providerId="LiveId" clId="{7478ED47-3060-C14E-B6C4-9205F5102808}" dt="2025-07-15T00:23:49.062" v="7046" actId="478"/>
          <ac:picMkLst>
            <pc:docMk/>
            <pc:sldMk cId="1472543299" sldId="278"/>
            <ac:picMk id="9" creationId="{28CA7779-BD2C-D4C2-2E84-4B7994367AC2}"/>
          </ac:picMkLst>
        </pc:picChg>
        <pc:picChg chg="del">
          <ac:chgData name="Hyunwoo Roh" userId="e430c190de97e596" providerId="LiveId" clId="{7478ED47-3060-C14E-B6C4-9205F5102808}" dt="2025-07-15T00:23:49.423" v="7047" actId="478"/>
          <ac:picMkLst>
            <pc:docMk/>
            <pc:sldMk cId="1472543299" sldId="278"/>
            <ac:picMk id="11" creationId="{BE2C144A-A795-6D50-1003-602D885AAE03}"/>
          </ac:picMkLst>
        </pc:picChg>
      </pc:sldChg>
      <pc:sldChg chg="add del">
        <pc:chgData name="Hyunwoo Roh" userId="e430c190de97e596" providerId="LiveId" clId="{7478ED47-3060-C14E-B6C4-9205F5102808}" dt="2025-07-14T23:52:24.283" v="5995"/>
        <pc:sldMkLst>
          <pc:docMk/>
          <pc:sldMk cId="2393144591" sldId="278"/>
        </pc:sldMkLst>
      </pc:sldChg>
      <pc:sldChg chg="add del">
        <pc:chgData name="Hyunwoo Roh" userId="e430c190de97e596" providerId="LiveId" clId="{7478ED47-3060-C14E-B6C4-9205F5102808}" dt="2025-07-14T23:52:18.160" v="5993"/>
        <pc:sldMkLst>
          <pc:docMk/>
          <pc:sldMk cId="3136436842" sldId="278"/>
        </pc:sldMkLst>
      </pc:sldChg>
      <pc:sldChg chg="add del">
        <pc:chgData name="Hyunwoo Roh" userId="e430c190de97e596" providerId="LiveId" clId="{7478ED47-3060-C14E-B6C4-9205F5102808}" dt="2025-07-14T23:52:28.184" v="5997"/>
        <pc:sldMkLst>
          <pc:docMk/>
          <pc:sldMk cId="3461496788" sldId="278"/>
        </pc:sldMkLst>
      </pc:sldChg>
      <pc:sldChg chg="modSp add mod ord">
        <pc:chgData name="Hyunwoo Roh" userId="e430c190de97e596" providerId="LiveId" clId="{7478ED47-3060-C14E-B6C4-9205F5102808}" dt="2025-07-15T05:46:33.190" v="14100"/>
        <pc:sldMkLst>
          <pc:docMk/>
          <pc:sldMk cId="99860558" sldId="279"/>
        </pc:sldMkLst>
        <pc:spChg chg="mod">
          <ac:chgData name="Hyunwoo Roh" userId="e430c190de97e596" providerId="LiveId" clId="{7478ED47-3060-C14E-B6C4-9205F5102808}" dt="2025-07-15T05:46:33.190" v="14100"/>
          <ac:spMkLst>
            <pc:docMk/>
            <pc:sldMk cId="99860558" sldId="279"/>
            <ac:spMk id="2" creationId="{66104EB5-29DA-DAA6-9A45-26BFF2C396A9}"/>
          </ac:spMkLst>
        </pc:spChg>
        <pc:graphicFrameChg chg="mod">
          <ac:chgData name="Hyunwoo Roh" userId="e430c190de97e596" providerId="LiveId" clId="{7478ED47-3060-C14E-B6C4-9205F5102808}" dt="2025-07-15T03:20:39.895" v="11253"/>
          <ac:graphicFrameMkLst>
            <pc:docMk/>
            <pc:sldMk cId="99860558" sldId="279"/>
            <ac:graphicFrameMk id="5" creationId="{60D463F9-0934-A20E-8DB7-4B6741808BBA}"/>
          </ac:graphicFrameMkLst>
        </pc:graphicFrameChg>
      </pc:sldChg>
      <pc:sldChg chg="add del">
        <pc:chgData name="Hyunwoo Roh" userId="e430c190de97e596" providerId="LiveId" clId="{7478ED47-3060-C14E-B6C4-9205F5102808}" dt="2025-07-15T00:25:54.174" v="7096" actId="2696"/>
        <pc:sldMkLst>
          <pc:docMk/>
          <pc:sldMk cId="1965273708" sldId="279"/>
        </pc:sldMkLst>
      </pc:sldChg>
      <pc:sldChg chg="addSp delSp modSp add del mod ord">
        <pc:chgData name="Hyunwoo Roh" userId="e430c190de97e596" providerId="LiveId" clId="{7478ED47-3060-C14E-B6C4-9205F5102808}" dt="2025-07-15T05:07:06.023" v="13418" actId="2696"/>
        <pc:sldMkLst>
          <pc:docMk/>
          <pc:sldMk cId="4020866704" sldId="280"/>
        </pc:sldMkLst>
        <pc:spChg chg="del mod">
          <ac:chgData name="Hyunwoo Roh" userId="e430c190de97e596" providerId="LiveId" clId="{7478ED47-3060-C14E-B6C4-9205F5102808}" dt="2025-07-15T05:06:18.693" v="13366" actId="478"/>
          <ac:spMkLst>
            <pc:docMk/>
            <pc:sldMk cId="4020866704" sldId="280"/>
            <ac:spMk id="3" creationId="{03F801CA-6C5A-0317-DF84-AD4E36DF3044}"/>
          </ac:spMkLst>
        </pc:spChg>
        <pc:spChg chg="add del mod">
          <ac:chgData name="Hyunwoo Roh" userId="e430c190de97e596" providerId="LiveId" clId="{7478ED47-3060-C14E-B6C4-9205F5102808}" dt="2025-07-15T05:06:21.145" v="13367" actId="478"/>
          <ac:spMkLst>
            <pc:docMk/>
            <pc:sldMk cId="4020866704" sldId="280"/>
            <ac:spMk id="11" creationId="{3E4EAFDE-C4D0-6DEE-A397-9463B289BBD9}"/>
          </ac:spMkLst>
        </pc:spChg>
        <pc:spChg chg="add mod">
          <ac:chgData name="Hyunwoo Roh" userId="e430c190de97e596" providerId="LiveId" clId="{7478ED47-3060-C14E-B6C4-9205F5102808}" dt="2025-07-15T05:06:25.726" v="13369"/>
          <ac:spMkLst>
            <pc:docMk/>
            <pc:sldMk cId="4020866704" sldId="280"/>
            <ac:spMk id="12" creationId="{8AC6A899-FC18-F5F6-C0A7-93D362A74A9E}"/>
          </ac:spMkLst>
        </pc:spChg>
        <pc:picChg chg="add del mod">
          <ac:chgData name="Hyunwoo Roh" userId="e430c190de97e596" providerId="LiveId" clId="{7478ED47-3060-C14E-B6C4-9205F5102808}" dt="2025-07-15T03:47:09.153" v="11684" actId="478"/>
          <ac:picMkLst>
            <pc:docMk/>
            <pc:sldMk cId="4020866704" sldId="280"/>
            <ac:picMk id="2" creationId="{65A07757-FD64-6974-BA16-8C0F70EBE2E6}"/>
          </ac:picMkLst>
        </pc:picChg>
        <pc:picChg chg="add del mod">
          <ac:chgData name="Hyunwoo Roh" userId="e430c190de97e596" providerId="LiveId" clId="{7478ED47-3060-C14E-B6C4-9205F5102808}" dt="2025-07-15T03:47:26.515" v="11686" actId="478"/>
          <ac:picMkLst>
            <pc:docMk/>
            <pc:sldMk cId="4020866704" sldId="280"/>
            <ac:picMk id="4" creationId="{650B1A5E-3A61-F740-E907-D959A1CD5E60}"/>
          </ac:picMkLst>
        </pc:picChg>
        <pc:picChg chg="add del mod">
          <ac:chgData name="Hyunwoo Roh" userId="e430c190de97e596" providerId="LiveId" clId="{7478ED47-3060-C14E-B6C4-9205F5102808}" dt="2025-07-15T03:47:54.905" v="11688" actId="478"/>
          <ac:picMkLst>
            <pc:docMk/>
            <pc:sldMk cId="4020866704" sldId="280"/>
            <ac:picMk id="5" creationId="{B308DCD2-D004-DCCE-C082-9D875670F713}"/>
          </ac:picMkLst>
        </pc:picChg>
        <pc:picChg chg="add del mod">
          <ac:chgData name="Hyunwoo Roh" userId="e430c190de97e596" providerId="LiveId" clId="{7478ED47-3060-C14E-B6C4-9205F5102808}" dt="2025-07-15T03:48:15.303" v="11690" actId="478"/>
          <ac:picMkLst>
            <pc:docMk/>
            <pc:sldMk cId="4020866704" sldId="280"/>
            <ac:picMk id="6" creationId="{3F476CAE-810C-F4CF-E463-B67CB8137C7A}"/>
          </ac:picMkLst>
        </pc:picChg>
        <pc:picChg chg="add del mod">
          <ac:chgData name="Hyunwoo Roh" userId="e430c190de97e596" providerId="LiveId" clId="{7478ED47-3060-C14E-B6C4-9205F5102808}" dt="2025-07-15T04:55:48.607" v="13360" actId="478"/>
          <ac:picMkLst>
            <pc:docMk/>
            <pc:sldMk cId="4020866704" sldId="280"/>
            <ac:picMk id="7" creationId="{97E5CF98-A745-5EAC-48E9-C34FCD3F5823}"/>
          </ac:picMkLst>
        </pc:picChg>
        <pc:picChg chg="add mod">
          <ac:chgData name="Hyunwoo Roh" userId="e430c190de97e596" providerId="LiveId" clId="{7478ED47-3060-C14E-B6C4-9205F5102808}" dt="2025-07-15T05:05:56.267" v="13364" actId="1076"/>
          <ac:picMkLst>
            <pc:docMk/>
            <pc:sldMk cId="4020866704" sldId="280"/>
            <ac:picMk id="9" creationId="{30316F0A-F3D3-BDA0-78DC-271654F9775E}"/>
          </ac:picMkLst>
        </pc:picChg>
      </pc:sldChg>
      <pc:sldChg chg="addSp delSp modSp add mod">
        <pc:chgData name="Hyunwoo Roh" userId="e430c190de97e596" providerId="LiveId" clId="{7478ED47-3060-C14E-B6C4-9205F5102808}" dt="2025-07-15T05:40:35.318" v="14055" actId="113"/>
        <pc:sldMkLst>
          <pc:docMk/>
          <pc:sldMk cId="2598574551" sldId="281"/>
        </pc:sldMkLst>
        <pc:spChg chg="mod">
          <ac:chgData name="Hyunwoo Roh" userId="e430c190de97e596" providerId="LiveId" clId="{7478ED47-3060-C14E-B6C4-9205F5102808}" dt="2025-07-15T05:40:35.318" v="14055" actId="113"/>
          <ac:spMkLst>
            <pc:docMk/>
            <pc:sldMk cId="2598574551" sldId="281"/>
            <ac:spMk id="2" creationId="{619EBBA3-3AE8-EEF2-61FE-17F0E3D79525}"/>
          </ac:spMkLst>
        </pc:spChg>
        <pc:spChg chg="add del mod">
          <ac:chgData name="Hyunwoo Roh" userId="e430c190de97e596" providerId="LiveId" clId="{7478ED47-3060-C14E-B6C4-9205F5102808}" dt="2025-07-15T01:01:48.716" v="8758" actId="478"/>
          <ac:spMkLst>
            <pc:docMk/>
            <pc:sldMk cId="2598574551" sldId="281"/>
            <ac:spMk id="4" creationId="{9724ACFA-4957-9C2A-DCEC-6FFF592A885C}"/>
          </ac:spMkLst>
        </pc:spChg>
        <pc:spChg chg="add del mod">
          <ac:chgData name="Hyunwoo Roh" userId="e430c190de97e596" providerId="LiveId" clId="{7478ED47-3060-C14E-B6C4-9205F5102808}" dt="2025-07-15T01:02:39.761" v="8769" actId="478"/>
          <ac:spMkLst>
            <pc:docMk/>
            <pc:sldMk cId="2598574551" sldId="281"/>
            <ac:spMk id="9" creationId="{55A011AF-3F23-5275-40DB-9F3B743B66D7}"/>
          </ac:spMkLst>
        </pc:spChg>
        <pc:spChg chg="add mod">
          <ac:chgData name="Hyunwoo Roh" userId="e430c190de97e596" providerId="LiveId" clId="{7478ED47-3060-C14E-B6C4-9205F5102808}" dt="2025-07-15T01:02:58.378" v="8780"/>
          <ac:spMkLst>
            <pc:docMk/>
            <pc:sldMk cId="2598574551" sldId="281"/>
            <ac:spMk id="10" creationId="{B89FF9FB-E76C-3F63-A746-335BD7FCC10B}"/>
          </ac:spMkLst>
        </pc:spChg>
        <pc:graphicFrameChg chg="del modGraphic">
          <ac:chgData name="Hyunwoo Roh" userId="e430c190de97e596" providerId="LiveId" clId="{7478ED47-3060-C14E-B6C4-9205F5102808}" dt="2025-07-15T01:01:42.471" v="8754" actId="478"/>
          <ac:graphicFrameMkLst>
            <pc:docMk/>
            <pc:sldMk cId="2598574551" sldId="281"/>
            <ac:graphicFrameMk id="5" creationId="{3BD1A037-475C-DDA6-933A-2DE3739AC8B8}"/>
          </ac:graphicFrameMkLst>
        </pc:graphicFrameChg>
        <pc:picChg chg="add mod">
          <ac:chgData name="Hyunwoo Roh" userId="e430c190de97e596" providerId="LiveId" clId="{7478ED47-3060-C14E-B6C4-9205F5102808}" dt="2025-07-15T02:00:07.665" v="10288" actId="1076"/>
          <ac:picMkLst>
            <pc:docMk/>
            <pc:sldMk cId="2598574551" sldId="281"/>
            <ac:picMk id="6" creationId="{C1FDE517-B2BE-94D0-86E7-F9B67D3CED11}"/>
          </ac:picMkLst>
        </pc:picChg>
        <pc:picChg chg="add mod">
          <ac:chgData name="Hyunwoo Roh" userId="e430c190de97e596" providerId="LiveId" clId="{7478ED47-3060-C14E-B6C4-9205F5102808}" dt="2025-07-15T02:00:07.665" v="10288" actId="1076"/>
          <ac:picMkLst>
            <pc:docMk/>
            <pc:sldMk cId="2598574551" sldId="281"/>
            <ac:picMk id="7" creationId="{4705C0F1-F71A-6973-BCBD-9E03BD6E8974}"/>
          </ac:picMkLst>
        </pc:picChg>
        <pc:picChg chg="add del mod">
          <ac:chgData name="Hyunwoo Roh" userId="e430c190de97e596" providerId="LiveId" clId="{7478ED47-3060-C14E-B6C4-9205F5102808}" dt="2025-07-15T01:04:14.761" v="8803" actId="478"/>
          <ac:picMkLst>
            <pc:docMk/>
            <pc:sldMk cId="2598574551" sldId="281"/>
            <ac:picMk id="8" creationId="{B67BE437-2B9F-A404-E4F7-D794302D881E}"/>
          </ac:picMkLst>
        </pc:picChg>
        <pc:picChg chg="add mod">
          <ac:chgData name="Hyunwoo Roh" userId="e430c190de97e596" providerId="LiveId" clId="{7478ED47-3060-C14E-B6C4-9205F5102808}" dt="2025-07-15T02:00:07.665" v="10288" actId="1076"/>
          <ac:picMkLst>
            <pc:docMk/>
            <pc:sldMk cId="2598574551" sldId="281"/>
            <ac:picMk id="11" creationId="{33FBB041-2CA5-0EC6-A20B-7E5221F44C94}"/>
          </ac:picMkLst>
        </pc:picChg>
        <pc:picChg chg="add del mod">
          <ac:chgData name="Hyunwoo Roh" userId="e430c190de97e596" providerId="LiveId" clId="{7478ED47-3060-C14E-B6C4-9205F5102808}" dt="2025-07-15T01:58:43.981" v="10266" actId="478"/>
          <ac:picMkLst>
            <pc:docMk/>
            <pc:sldMk cId="2598574551" sldId="281"/>
            <ac:picMk id="12" creationId="{67591648-A7BA-F970-CB55-CDA0A3FC5520}"/>
          </ac:picMkLst>
        </pc:picChg>
        <pc:picChg chg="add del mod">
          <ac:chgData name="Hyunwoo Roh" userId="e430c190de97e596" providerId="LiveId" clId="{7478ED47-3060-C14E-B6C4-9205F5102808}" dt="2025-07-15T01:59:00.073" v="10271" actId="478"/>
          <ac:picMkLst>
            <pc:docMk/>
            <pc:sldMk cId="2598574551" sldId="281"/>
            <ac:picMk id="13" creationId="{76E17D57-1FBF-2B2E-C8E6-EA132D9BD03E}"/>
          </ac:picMkLst>
        </pc:picChg>
        <pc:picChg chg="add mod">
          <ac:chgData name="Hyunwoo Roh" userId="e430c190de97e596" providerId="LiveId" clId="{7478ED47-3060-C14E-B6C4-9205F5102808}" dt="2025-07-15T02:00:00.421" v="10285" actId="1076"/>
          <ac:picMkLst>
            <pc:docMk/>
            <pc:sldMk cId="2598574551" sldId="281"/>
            <ac:picMk id="14" creationId="{4EE0C797-8524-CA23-3347-5AB6F6F9ECD8}"/>
          </ac:picMkLst>
        </pc:picChg>
      </pc:sldChg>
      <pc:sldChg chg="addSp delSp modSp add del mod ord">
        <pc:chgData name="Hyunwoo Roh" userId="e430c190de97e596" providerId="LiveId" clId="{7478ED47-3060-C14E-B6C4-9205F5102808}" dt="2025-07-15T03:37:01.870" v="11680" actId="2696"/>
        <pc:sldMkLst>
          <pc:docMk/>
          <pc:sldMk cId="1133823774" sldId="282"/>
        </pc:sldMkLst>
        <pc:spChg chg="add del mod">
          <ac:chgData name="Hyunwoo Roh" userId="e430c190de97e596" providerId="LiveId" clId="{7478ED47-3060-C14E-B6C4-9205F5102808}" dt="2025-07-15T01:02:57.687" v="8779" actId="21"/>
          <ac:spMkLst>
            <pc:docMk/>
            <pc:sldMk cId="1133823774" sldId="282"/>
            <ac:spMk id="3" creationId="{ABED476A-3AAF-0CE2-7A99-9C149E51A47B}"/>
          </ac:spMkLst>
        </pc:spChg>
      </pc:sldChg>
      <pc:sldChg chg="add del">
        <pc:chgData name="Hyunwoo Roh" userId="e430c190de97e596" providerId="LiveId" clId="{7478ED47-3060-C14E-B6C4-9205F5102808}" dt="2025-07-15T05:17:04.183" v="13505" actId="2696"/>
        <pc:sldMkLst>
          <pc:docMk/>
          <pc:sldMk cId="3145359066" sldId="282"/>
        </pc:sldMkLst>
      </pc:sldChg>
      <pc:sldChg chg="addSp delSp modSp add mod modAnim">
        <pc:chgData name="Hyunwoo Roh" userId="e430c190de97e596" providerId="LiveId" clId="{7478ED47-3060-C14E-B6C4-9205F5102808}" dt="2025-07-15T05:40:38.557" v="14056" actId="113"/>
        <pc:sldMkLst>
          <pc:docMk/>
          <pc:sldMk cId="228300995" sldId="283"/>
        </pc:sldMkLst>
        <pc:spChg chg="mod">
          <ac:chgData name="Hyunwoo Roh" userId="e430c190de97e596" providerId="LiveId" clId="{7478ED47-3060-C14E-B6C4-9205F5102808}" dt="2025-07-15T05:40:38.557" v="14056" actId="113"/>
          <ac:spMkLst>
            <pc:docMk/>
            <pc:sldMk cId="228300995" sldId="283"/>
            <ac:spMk id="2" creationId="{59348022-2A52-6D6C-ECEA-9EF0CF079A40}"/>
          </ac:spMkLst>
        </pc:spChg>
        <pc:picChg chg="add mod">
          <ac:chgData name="Hyunwoo Roh" userId="e430c190de97e596" providerId="LiveId" clId="{7478ED47-3060-C14E-B6C4-9205F5102808}" dt="2025-07-15T01:03:35.765" v="8791" actId="1076"/>
          <ac:picMkLst>
            <pc:docMk/>
            <pc:sldMk cId="228300995" sldId="283"/>
            <ac:picMk id="3" creationId="{E79D218B-6575-508C-78F1-CD21ADF6E293}"/>
          </ac:picMkLst>
        </pc:picChg>
        <pc:picChg chg="add mod">
          <ac:chgData name="Hyunwoo Roh" userId="e430c190de97e596" providerId="LiveId" clId="{7478ED47-3060-C14E-B6C4-9205F5102808}" dt="2025-07-15T01:03:19.415" v="8790" actId="1076"/>
          <ac:picMkLst>
            <pc:docMk/>
            <pc:sldMk cId="228300995" sldId="283"/>
            <ac:picMk id="4" creationId="{1ED7F8C4-0751-E598-C8A9-ACA8314E9AAC}"/>
          </ac:picMkLst>
        </pc:picChg>
        <pc:picChg chg="del">
          <ac:chgData name="Hyunwoo Roh" userId="e430c190de97e596" providerId="LiveId" clId="{7478ED47-3060-C14E-B6C4-9205F5102808}" dt="2025-07-15T01:03:11.137" v="8785" actId="478"/>
          <ac:picMkLst>
            <pc:docMk/>
            <pc:sldMk cId="228300995" sldId="283"/>
            <ac:picMk id="6" creationId="{90704485-9015-BAB8-E5C7-06EF495DD005}"/>
          </ac:picMkLst>
        </pc:picChg>
        <pc:picChg chg="del">
          <ac:chgData name="Hyunwoo Roh" userId="e430c190de97e596" providerId="LiveId" clId="{7478ED47-3060-C14E-B6C4-9205F5102808}" dt="2025-07-15T01:03:11.618" v="8787" actId="478"/>
          <ac:picMkLst>
            <pc:docMk/>
            <pc:sldMk cId="228300995" sldId="283"/>
            <ac:picMk id="7" creationId="{7269E4EE-7C65-1DDB-B7BF-6A548186CF88}"/>
          </ac:picMkLst>
        </pc:picChg>
        <pc:picChg chg="del">
          <ac:chgData name="Hyunwoo Roh" userId="e430c190de97e596" providerId="LiveId" clId="{7478ED47-3060-C14E-B6C4-9205F5102808}" dt="2025-07-15T01:03:11.368" v="8786" actId="478"/>
          <ac:picMkLst>
            <pc:docMk/>
            <pc:sldMk cId="228300995" sldId="283"/>
            <ac:picMk id="8" creationId="{2121B1E2-83F5-DC9D-9B5C-11BEA5D17D89}"/>
          </ac:picMkLst>
        </pc:picChg>
        <pc:picChg chg="add mod">
          <ac:chgData name="Hyunwoo Roh" userId="e430c190de97e596" providerId="LiveId" clId="{7478ED47-3060-C14E-B6C4-9205F5102808}" dt="2025-07-15T01:59:50.038" v="10283" actId="1076"/>
          <ac:picMkLst>
            <pc:docMk/>
            <pc:sldMk cId="228300995" sldId="283"/>
            <ac:picMk id="9218" creationId="{1B518086-DE43-AE3B-DA3D-35CA966320F1}"/>
          </ac:picMkLst>
        </pc:picChg>
      </pc:sldChg>
      <pc:sldChg chg="addSp delSp modSp add mod">
        <pc:chgData name="Hyunwoo Roh" userId="e430c190de97e596" providerId="LiveId" clId="{7478ED47-3060-C14E-B6C4-9205F5102808}" dt="2025-07-15T03:26:45.331" v="11669" actId="1076"/>
        <pc:sldMkLst>
          <pc:docMk/>
          <pc:sldMk cId="521604096" sldId="284"/>
        </pc:sldMkLst>
        <pc:spChg chg="mod">
          <ac:chgData name="Hyunwoo Roh" userId="e430c190de97e596" providerId="LiveId" clId="{7478ED47-3060-C14E-B6C4-9205F5102808}" dt="2025-07-15T02:20:28.981" v="10899" actId="20577"/>
          <ac:spMkLst>
            <pc:docMk/>
            <pc:sldMk cId="521604096" sldId="284"/>
            <ac:spMk id="2" creationId="{61F21DB7-EC0F-E12E-F33F-CB17565A610D}"/>
          </ac:spMkLst>
        </pc:spChg>
        <pc:spChg chg="add del mod">
          <ac:chgData name="Hyunwoo Roh" userId="e430c190de97e596" providerId="LiveId" clId="{7478ED47-3060-C14E-B6C4-9205F5102808}" dt="2025-07-15T02:14:15.453" v="10775" actId="478"/>
          <ac:spMkLst>
            <pc:docMk/>
            <pc:sldMk cId="521604096" sldId="284"/>
            <ac:spMk id="4" creationId="{1AF1CEC6-4545-3794-2FF5-70D5FB3C8D75}"/>
          </ac:spMkLst>
        </pc:spChg>
        <pc:graphicFrameChg chg="del">
          <ac:chgData name="Hyunwoo Roh" userId="e430c190de97e596" providerId="LiveId" clId="{7478ED47-3060-C14E-B6C4-9205F5102808}" dt="2025-07-15T02:14:14.278" v="10774" actId="478"/>
          <ac:graphicFrameMkLst>
            <pc:docMk/>
            <pc:sldMk cId="521604096" sldId="284"/>
            <ac:graphicFrameMk id="7" creationId="{E4531612-9807-B5CE-FF44-D83FFABAF50D}"/>
          </ac:graphicFrameMkLst>
        </pc:graphicFrameChg>
        <pc:picChg chg="add del mod">
          <ac:chgData name="Hyunwoo Roh" userId="e430c190de97e596" providerId="LiveId" clId="{7478ED47-3060-C14E-B6C4-9205F5102808}" dt="2025-07-15T02:16:07.565" v="10790" actId="478"/>
          <ac:picMkLst>
            <pc:docMk/>
            <pc:sldMk cId="521604096" sldId="284"/>
            <ac:picMk id="5" creationId="{DDDF41E7-3E49-1345-B5B4-4520F9218D72}"/>
          </ac:picMkLst>
        </pc:picChg>
        <pc:picChg chg="add mod">
          <ac:chgData name="Hyunwoo Roh" userId="e430c190de97e596" providerId="LiveId" clId="{7478ED47-3060-C14E-B6C4-9205F5102808}" dt="2025-07-15T03:26:45.331" v="11669" actId="1076"/>
          <ac:picMkLst>
            <pc:docMk/>
            <pc:sldMk cId="521604096" sldId="284"/>
            <ac:picMk id="6" creationId="{2E3C4FBD-EB47-0DC5-4EF5-00E5C86BA239}"/>
          </ac:picMkLst>
        </pc:picChg>
        <pc:picChg chg="add mod">
          <ac:chgData name="Hyunwoo Roh" userId="e430c190de97e596" providerId="LiveId" clId="{7478ED47-3060-C14E-B6C4-9205F5102808}" dt="2025-07-15T02:16:57.649" v="10846" actId="1076"/>
          <ac:picMkLst>
            <pc:docMk/>
            <pc:sldMk cId="521604096" sldId="284"/>
            <ac:picMk id="8" creationId="{48DA869D-C517-0FAD-CC2A-DEA9B87283BD}"/>
          </ac:picMkLst>
        </pc:picChg>
      </pc:sldChg>
      <pc:sldChg chg="add del">
        <pc:chgData name="Hyunwoo Roh" userId="e430c190de97e596" providerId="LiveId" clId="{7478ED47-3060-C14E-B6C4-9205F5102808}" dt="2025-07-15T01:13:38.431" v="8955" actId="2696"/>
        <pc:sldMkLst>
          <pc:docMk/>
          <pc:sldMk cId="281421350" sldId="285"/>
        </pc:sldMkLst>
      </pc:sldChg>
      <pc:sldChg chg="addSp delSp modSp add mod modAnim">
        <pc:chgData name="Hyunwoo Roh" userId="e430c190de97e596" providerId="LiveId" clId="{7478ED47-3060-C14E-B6C4-9205F5102808}" dt="2025-07-15T01:46:27.201" v="10170" actId="14100"/>
        <pc:sldMkLst>
          <pc:docMk/>
          <pc:sldMk cId="3228815672" sldId="285"/>
        </pc:sldMkLst>
        <pc:spChg chg="mod">
          <ac:chgData name="Hyunwoo Roh" userId="e430c190de97e596" providerId="LiveId" clId="{7478ED47-3060-C14E-B6C4-9205F5102808}" dt="2025-07-15T01:14:51.457" v="8989" actId="20577"/>
          <ac:spMkLst>
            <pc:docMk/>
            <pc:sldMk cId="3228815672" sldId="285"/>
            <ac:spMk id="2" creationId="{51655EB8-D883-1E30-2D1B-DDD7B970E13E}"/>
          </ac:spMkLst>
        </pc:spChg>
        <pc:spChg chg="add del mod">
          <ac:chgData name="Hyunwoo Roh" userId="e430c190de97e596" providerId="LiveId" clId="{7478ED47-3060-C14E-B6C4-9205F5102808}" dt="2025-07-15T01:14:08.373" v="8969" actId="478"/>
          <ac:spMkLst>
            <pc:docMk/>
            <pc:sldMk cId="3228815672" sldId="285"/>
            <ac:spMk id="9" creationId="{B5A4827A-6359-D43B-53E3-3256630F33F5}"/>
          </ac:spMkLst>
        </pc:spChg>
        <pc:graphicFrameChg chg="del">
          <ac:chgData name="Hyunwoo Roh" userId="e430c190de97e596" providerId="LiveId" clId="{7478ED47-3060-C14E-B6C4-9205F5102808}" dt="2025-07-15T01:14:06.899" v="8968" actId="478"/>
          <ac:graphicFrameMkLst>
            <pc:docMk/>
            <pc:sldMk cId="3228815672" sldId="285"/>
            <ac:graphicFrameMk id="7" creationId="{9183A5C0-041B-4978-FB66-CA598EF92FF7}"/>
          </ac:graphicFrameMkLst>
        </pc:graphicFrameChg>
        <pc:picChg chg="del">
          <ac:chgData name="Hyunwoo Roh" userId="e430c190de97e596" providerId="LiveId" clId="{7478ED47-3060-C14E-B6C4-9205F5102808}" dt="2025-07-15T01:14:08.887" v="8970" actId="478"/>
          <ac:picMkLst>
            <pc:docMk/>
            <pc:sldMk cId="3228815672" sldId="285"/>
            <ac:picMk id="3" creationId="{EFCA7106-789D-23A6-EFEC-AD9EEEA292AE}"/>
          </ac:picMkLst>
        </pc:picChg>
        <pc:picChg chg="del mod">
          <ac:chgData name="Hyunwoo Roh" userId="e430c190de97e596" providerId="LiveId" clId="{7478ED47-3060-C14E-B6C4-9205F5102808}" dt="2025-07-15T01:14:09.147" v="8972" actId="478"/>
          <ac:picMkLst>
            <pc:docMk/>
            <pc:sldMk cId="3228815672" sldId="285"/>
            <ac:picMk id="4" creationId="{E8A8C7F3-BCF1-EAF7-46E8-3CFC2D44C633}"/>
          </ac:picMkLst>
        </pc:picChg>
        <pc:picChg chg="del">
          <ac:chgData name="Hyunwoo Roh" userId="e430c190de97e596" providerId="LiveId" clId="{7478ED47-3060-C14E-B6C4-9205F5102808}" dt="2025-07-15T01:14:09.449" v="8973" actId="478"/>
          <ac:picMkLst>
            <pc:docMk/>
            <pc:sldMk cId="3228815672" sldId="285"/>
            <ac:picMk id="5" creationId="{36F04B51-F052-923C-AE99-A41125C4A023}"/>
          </ac:picMkLst>
        </pc:picChg>
        <pc:picChg chg="del">
          <ac:chgData name="Hyunwoo Roh" userId="e430c190de97e596" providerId="LiveId" clId="{7478ED47-3060-C14E-B6C4-9205F5102808}" dt="2025-07-15T01:14:09.740" v="8974" actId="478"/>
          <ac:picMkLst>
            <pc:docMk/>
            <pc:sldMk cId="3228815672" sldId="285"/>
            <ac:picMk id="6" creationId="{962085B6-5B92-696F-DD38-0AF2DEE28641}"/>
          </ac:picMkLst>
        </pc:picChg>
        <pc:picChg chg="add mod">
          <ac:chgData name="Hyunwoo Roh" userId="e430c190de97e596" providerId="LiveId" clId="{7478ED47-3060-C14E-B6C4-9205F5102808}" dt="2025-07-15T01:14:12.726" v="8976" actId="1076"/>
          <ac:picMkLst>
            <pc:docMk/>
            <pc:sldMk cId="3228815672" sldId="285"/>
            <ac:picMk id="10" creationId="{011915CA-E289-0C0A-A7BE-BF7080035A14}"/>
          </ac:picMkLst>
        </pc:picChg>
        <pc:picChg chg="add mod">
          <ac:chgData name="Hyunwoo Roh" userId="e430c190de97e596" providerId="LiveId" clId="{7478ED47-3060-C14E-B6C4-9205F5102808}" dt="2025-07-15T01:46:27.201" v="10170" actId="14100"/>
          <ac:picMkLst>
            <pc:docMk/>
            <pc:sldMk cId="3228815672" sldId="285"/>
            <ac:picMk id="11" creationId="{3D262AC1-766B-B358-3D2A-D6E98E4EED73}"/>
          </ac:picMkLst>
        </pc:picChg>
      </pc:sldChg>
      <pc:sldChg chg="addSp delSp modSp add mod delAnim modAnim">
        <pc:chgData name="Hyunwoo Roh" userId="e430c190de97e596" providerId="LiveId" clId="{7478ED47-3060-C14E-B6C4-9205F5102808}" dt="2025-07-15T01:15:54.364" v="9092"/>
        <pc:sldMkLst>
          <pc:docMk/>
          <pc:sldMk cId="2905618330" sldId="286"/>
        </pc:sldMkLst>
        <pc:spChg chg="mod">
          <ac:chgData name="Hyunwoo Roh" userId="e430c190de97e596" providerId="LiveId" clId="{7478ED47-3060-C14E-B6C4-9205F5102808}" dt="2025-07-15T01:15:54.364" v="9092"/>
          <ac:spMkLst>
            <pc:docMk/>
            <pc:sldMk cId="2905618330" sldId="286"/>
            <ac:spMk id="2" creationId="{E43EF1D1-1918-4393-D3B1-7363F3C6C679}"/>
          </ac:spMkLst>
        </pc:spChg>
        <pc:picChg chg="add mod">
          <ac:chgData name="Hyunwoo Roh" userId="e430c190de97e596" providerId="LiveId" clId="{7478ED47-3060-C14E-B6C4-9205F5102808}" dt="2025-07-15T01:15:25.489" v="9083" actId="14100"/>
          <ac:picMkLst>
            <pc:docMk/>
            <pc:sldMk cId="2905618330" sldId="286"/>
            <ac:picMk id="3" creationId="{188744D4-4A80-7F24-BF84-559F393DAB5F}"/>
          </ac:picMkLst>
        </pc:picChg>
        <pc:picChg chg="add mod">
          <ac:chgData name="Hyunwoo Roh" userId="e430c190de97e596" providerId="LiveId" clId="{7478ED47-3060-C14E-B6C4-9205F5102808}" dt="2025-07-15T01:15:44.123" v="9088" actId="1076"/>
          <ac:picMkLst>
            <pc:docMk/>
            <pc:sldMk cId="2905618330" sldId="286"/>
            <ac:picMk id="4" creationId="{A7EA2E3D-2185-54C7-FC2E-9D3A3E544768}"/>
          </ac:picMkLst>
        </pc:picChg>
        <pc:picChg chg="del">
          <ac:chgData name="Hyunwoo Roh" userId="e430c190de97e596" providerId="LiveId" clId="{7478ED47-3060-C14E-B6C4-9205F5102808}" dt="2025-07-15T01:15:14.493" v="9078" actId="478"/>
          <ac:picMkLst>
            <pc:docMk/>
            <pc:sldMk cId="2905618330" sldId="286"/>
            <ac:picMk id="10" creationId="{86571A3B-3025-9C32-994D-64644E1CB48F}"/>
          </ac:picMkLst>
        </pc:picChg>
        <pc:picChg chg="del mod">
          <ac:chgData name="Hyunwoo Roh" userId="e430c190de97e596" providerId="LiveId" clId="{7478ED47-3060-C14E-B6C4-9205F5102808}" dt="2025-07-15T01:15:14.773" v="9080" actId="478"/>
          <ac:picMkLst>
            <pc:docMk/>
            <pc:sldMk cId="2905618330" sldId="286"/>
            <ac:picMk id="11" creationId="{21291837-EDB1-485D-9D14-B9F229F4E4C9}"/>
          </ac:picMkLst>
        </pc:picChg>
      </pc:sldChg>
      <pc:sldChg chg="addSp delSp modSp add mod delAnim modAnim">
        <pc:chgData name="Hyunwoo Roh" userId="e430c190de97e596" providerId="LiveId" clId="{7478ED47-3060-C14E-B6C4-9205F5102808}" dt="2025-07-15T05:45:27.637" v="14078"/>
        <pc:sldMkLst>
          <pc:docMk/>
          <pc:sldMk cId="4140944592" sldId="287"/>
        </pc:sldMkLst>
        <pc:spChg chg="mod">
          <ac:chgData name="Hyunwoo Roh" userId="e430c190de97e596" providerId="LiveId" clId="{7478ED47-3060-C14E-B6C4-9205F5102808}" dt="2025-07-15T05:45:27.637" v="14078"/>
          <ac:spMkLst>
            <pc:docMk/>
            <pc:sldMk cId="4140944592" sldId="287"/>
            <ac:spMk id="2" creationId="{5DE51BF2-F090-DDBF-B0A3-BF055BDF3CE4}"/>
          </ac:spMkLst>
        </pc:spChg>
        <pc:spChg chg="add del">
          <ac:chgData name="Hyunwoo Roh" userId="e430c190de97e596" providerId="LiveId" clId="{7478ED47-3060-C14E-B6C4-9205F5102808}" dt="2025-07-15T01:16:12.859" v="9115" actId="22"/>
          <ac:spMkLst>
            <pc:docMk/>
            <pc:sldMk cId="4140944592" sldId="287"/>
            <ac:spMk id="6" creationId="{1B962496-6147-C61E-4D2E-E5C67CF3B247}"/>
          </ac:spMkLst>
        </pc:spChg>
        <pc:spChg chg="add">
          <ac:chgData name="Hyunwoo Roh" userId="e430c190de97e596" providerId="LiveId" clId="{7478ED47-3060-C14E-B6C4-9205F5102808}" dt="2025-07-15T01:16:14.958" v="9116" actId="22"/>
          <ac:spMkLst>
            <pc:docMk/>
            <pc:sldMk cId="4140944592" sldId="287"/>
            <ac:spMk id="8" creationId="{E3EC6863-4135-6E82-073B-2A97F2FB21CF}"/>
          </ac:spMkLst>
        </pc:spChg>
        <pc:picChg chg="del mod">
          <ac:chgData name="Hyunwoo Roh" userId="e430c190de97e596" providerId="LiveId" clId="{7478ED47-3060-C14E-B6C4-9205F5102808}" dt="2025-07-15T01:16:07.235" v="9112" actId="478"/>
          <ac:picMkLst>
            <pc:docMk/>
            <pc:sldMk cId="4140944592" sldId="287"/>
            <ac:picMk id="3" creationId="{54A3DA3D-BDE5-A6D7-82E7-972825B0AB72}"/>
          </ac:picMkLst>
        </pc:picChg>
        <pc:picChg chg="del">
          <ac:chgData name="Hyunwoo Roh" userId="e430c190de97e596" providerId="LiveId" clId="{7478ED47-3060-C14E-B6C4-9205F5102808}" dt="2025-07-15T01:16:07.598" v="9113" actId="478"/>
          <ac:picMkLst>
            <pc:docMk/>
            <pc:sldMk cId="4140944592" sldId="287"/>
            <ac:picMk id="4" creationId="{8E4F3A67-00F5-EB09-4D02-72F35BF1DB43}"/>
          </ac:picMkLst>
        </pc:picChg>
        <pc:picChg chg="add mod">
          <ac:chgData name="Hyunwoo Roh" userId="e430c190de97e596" providerId="LiveId" clId="{7478ED47-3060-C14E-B6C4-9205F5102808}" dt="2025-07-15T01:16:28.022" v="9120" actId="1076"/>
          <ac:picMkLst>
            <pc:docMk/>
            <pc:sldMk cId="4140944592" sldId="287"/>
            <ac:picMk id="9" creationId="{5C94A953-8F81-6B7E-06D7-E685361D6B79}"/>
          </ac:picMkLst>
        </pc:picChg>
        <pc:picChg chg="add mod">
          <ac:chgData name="Hyunwoo Roh" userId="e430c190de97e596" providerId="LiveId" clId="{7478ED47-3060-C14E-B6C4-9205F5102808}" dt="2025-07-15T01:46:37.480" v="10171" actId="1076"/>
          <ac:picMkLst>
            <pc:docMk/>
            <pc:sldMk cId="4140944592" sldId="287"/>
            <ac:picMk id="10" creationId="{2F31D662-4E20-8753-4300-412BA3F4DBC6}"/>
          </ac:picMkLst>
        </pc:picChg>
      </pc:sldChg>
      <pc:sldChg chg="addSp delSp modSp add mod">
        <pc:chgData name="Hyunwoo Roh" userId="e430c190de97e596" providerId="LiveId" clId="{7478ED47-3060-C14E-B6C4-9205F5102808}" dt="2025-07-15T05:46:18.324" v="14097" actId="20577"/>
        <pc:sldMkLst>
          <pc:docMk/>
          <pc:sldMk cId="1706216265" sldId="288"/>
        </pc:sldMkLst>
        <pc:spChg chg="mod">
          <ac:chgData name="Hyunwoo Roh" userId="e430c190de97e596" providerId="LiveId" clId="{7478ED47-3060-C14E-B6C4-9205F5102808}" dt="2025-07-15T01:46:12.868" v="10164" actId="2711"/>
          <ac:spMkLst>
            <pc:docMk/>
            <pc:sldMk cId="1706216265" sldId="288"/>
            <ac:spMk id="2" creationId="{DAE4EA98-AF6B-B809-67FF-8C163B2629C2}"/>
          </ac:spMkLst>
        </pc:spChg>
        <pc:spChg chg="add mod">
          <ac:chgData name="Hyunwoo Roh" userId="e430c190de97e596" providerId="LiveId" clId="{7478ED47-3060-C14E-B6C4-9205F5102808}" dt="2025-07-15T05:33:38.309" v="14007" actId="14100"/>
          <ac:spMkLst>
            <pc:docMk/>
            <pc:sldMk cId="1706216265" sldId="288"/>
            <ac:spMk id="3" creationId="{33F71267-00B7-082C-75C4-1976202487D6}"/>
          </ac:spMkLst>
        </pc:spChg>
        <pc:spChg chg="add mod">
          <ac:chgData name="Hyunwoo Roh" userId="e430c190de97e596" providerId="LiveId" clId="{7478ED47-3060-C14E-B6C4-9205F5102808}" dt="2025-07-15T05:33:27.674" v="14003"/>
          <ac:spMkLst>
            <pc:docMk/>
            <pc:sldMk cId="1706216265" sldId="288"/>
            <ac:spMk id="4" creationId="{FCA10805-29AE-D62E-2223-6AF30C98C174}"/>
          </ac:spMkLst>
        </pc:spChg>
        <pc:graphicFrameChg chg="mod">
          <ac:chgData name="Hyunwoo Roh" userId="e430c190de97e596" providerId="LiveId" clId="{7478ED47-3060-C14E-B6C4-9205F5102808}" dt="2025-07-15T05:46:18.324" v="14097" actId="20577"/>
          <ac:graphicFrameMkLst>
            <pc:docMk/>
            <pc:sldMk cId="1706216265" sldId="288"/>
            <ac:graphicFrameMk id="7" creationId="{37C9318D-9E4B-8D45-314F-53DD84365278}"/>
          </ac:graphicFrameMkLst>
        </pc:graphicFrameChg>
        <pc:picChg chg="add del mod">
          <ac:chgData name="Hyunwoo Roh" userId="e430c190de97e596" providerId="LiveId" clId="{7478ED47-3060-C14E-B6C4-9205F5102808}" dt="2025-07-15T01:23:45.858" v="9473" actId="478"/>
          <ac:picMkLst>
            <pc:docMk/>
            <pc:sldMk cId="1706216265" sldId="288"/>
            <ac:picMk id="3" creationId="{DCA6F5F7-7D00-705F-41CF-47DA10B1C990}"/>
          </ac:picMkLst>
        </pc:picChg>
        <pc:picChg chg="del">
          <ac:chgData name="Hyunwoo Roh" userId="e430c190de97e596" providerId="LiveId" clId="{7478ED47-3060-C14E-B6C4-9205F5102808}" dt="2025-07-15T01:22:30.441" v="9455" actId="478"/>
          <ac:picMkLst>
            <pc:docMk/>
            <pc:sldMk cId="1706216265" sldId="288"/>
            <ac:picMk id="4" creationId="{F1325E87-C3EF-6DDD-FDC8-BD05F6B75F67}"/>
          </ac:picMkLst>
        </pc:picChg>
        <pc:picChg chg="del">
          <ac:chgData name="Hyunwoo Roh" userId="e430c190de97e596" providerId="LiveId" clId="{7478ED47-3060-C14E-B6C4-9205F5102808}" dt="2025-07-15T01:22:30.803" v="9456" actId="478"/>
          <ac:picMkLst>
            <pc:docMk/>
            <pc:sldMk cId="1706216265" sldId="288"/>
            <ac:picMk id="5" creationId="{748A1ED6-7683-EC22-1953-9FF7E490C8FB}"/>
          </ac:picMkLst>
        </pc:picChg>
        <pc:picChg chg="del">
          <ac:chgData name="Hyunwoo Roh" userId="e430c190de97e596" providerId="LiveId" clId="{7478ED47-3060-C14E-B6C4-9205F5102808}" dt="2025-07-15T01:22:32.105" v="9458" actId="478"/>
          <ac:picMkLst>
            <pc:docMk/>
            <pc:sldMk cId="1706216265" sldId="288"/>
            <ac:picMk id="6" creationId="{C6571D33-D50A-1FBE-9624-83550110898F}"/>
          </ac:picMkLst>
        </pc:picChg>
        <pc:picChg chg="add mod">
          <ac:chgData name="Hyunwoo Roh" userId="e430c190de97e596" providerId="LiveId" clId="{7478ED47-3060-C14E-B6C4-9205F5102808}" dt="2025-07-15T01:44:46.432" v="10150" actId="14100"/>
          <ac:picMkLst>
            <pc:docMk/>
            <pc:sldMk cId="1706216265" sldId="288"/>
            <ac:picMk id="8" creationId="{EC189EFC-667E-0C16-8C7E-13563DC666D1}"/>
          </ac:picMkLst>
        </pc:picChg>
        <pc:picChg chg="add mod">
          <ac:chgData name="Hyunwoo Roh" userId="e430c190de97e596" providerId="LiveId" clId="{7478ED47-3060-C14E-B6C4-9205F5102808}" dt="2025-07-15T01:44:40.578" v="10147" actId="14100"/>
          <ac:picMkLst>
            <pc:docMk/>
            <pc:sldMk cId="1706216265" sldId="288"/>
            <ac:picMk id="9" creationId="{3167DDFE-F3FD-A8A2-DCC5-7230CBF43DB0}"/>
          </ac:picMkLst>
        </pc:picChg>
        <pc:picChg chg="add del mod">
          <ac:chgData name="Hyunwoo Roh" userId="e430c190de97e596" providerId="LiveId" clId="{7478ED47-3060-C14E-B6C4-9205F5102808}" dt="2025-07-15T01:41:43.308" v="10031" actId="478"/>
          <ac:picMkLst>
            <pc:docMk/>
            <pc:sldMk cId="1706216265" sldId="288"/>
            <ac:picMk id="10" creationId="{EB17B861-9F23-3D4C-595B-311E1F98F956}"/>
          </ac:picMkLst>
        </pc:picChg>
        <pc:picChg chg="del">
          <ac:chgData name="Hyunwoo Roh" userId="e430c190de97e596" providerId="LiveId" clId="{7478ED47-3060-C14E-B6C4-9205F5102808}" dt="2025-07-15T01:22:31.051" v="9457" actId="478"/>
          <ac:picMkLst>
            <pc:docMk/>
            <pc:sldMk cId="1706216265" sldId="288"/>
            <ac:picMk id="11" creationId="{FF49B22B-C630-D551-6088-1397DBD3F991}"/>
          </ac:picMkLst>
        </pc:picChg>
        <pc:picChg chg="add mod">
          <ac:chgData name="Hyunwoo Roh" userId="e430c190de97e596" providerId="LiveId" clId="{7478ED47-3060-C14E-B6C4-9205F5102808}" dt="2025-07-15T01:45:22.691" v="10158" actId="1076"/>
          <ac:picMkLst>
            <pc:docMk/>
            <pc:sldMk cId="1706216265" sldId="288"/>
            <ac:picMk id="12" creationId="{BC8D0BB3-8DB5-CDDB-B4B7-807AF24454C6}"/>
          </ac:picMkLst>
        </pc:picChg>
      </pc:sldChg>
      <pc:sldChg chg="addSp delSp modSp add del mod">
        <pc:chgData name="Hyunwoo Roh" userId="e430c190de97e596" providerId="LiveId" clId="{7478ED47-3060-C14E-B6C4-9205F5102808}" dt="2025-07-15T04:09:44.252" v="11704" actId="2696"/>
        <pc:sldMkLst>
          <pc:docMk/>
          <pc:sldMk cId="2348515733" sldId="289"/>
        </pc:sldMkLst>
        <pc:spChg chg="mod">
          <ac:chgData name="Hyunwoo Roh" userId="e430c190de97e596" providerId="LiveId" clId="{7478ED47-3060-C14E-B6C4-9205F5102808}" dt="2025-07-15T02:20:11.434" v="10882" actId="20577"/>
          <ac:spMkLst>
            <pc:docMk/>
            <pc:sldMk cId="2348515733" sldId="289"/>
            <ac:spMk id="3" creationId="{80ECADC4-1674-5591-D411-05FC99026029}"/>
          </ac:spMkLst>
        </pc:spChg>
        <pc:spChg chg="add del mod">
          <ac:chgData name="Hyunwoo Roh" userId="e430c190de97e596" providerId="LiveId" clId="{7478ED47-3060-C14E-B6C4-9205F5102808}" dt="2025-07-15T02:20:13.904" v="10885"/>
          <ac:spMkLst>
            <pc:docMk/>
            <pc:sldMk cId="2348515733" sldId="289"/>
            <ac:spMk id="6" creationId="{45AD6037-BDF9-730B-D2E3-854194F429BF}"/>
          </ac:spMkLst>
        </pc:spChg>
        <pc:spChg chg="del">
          <ac:chgData name="Hyunwoo Roh" userId="e430c190de97e596" providerId="LiveId" clId="{7478ED47-3060-C14E-B6C4-9205F5102808}" dt="2025-07-15T01:50:03.260" v="10242" actId="478"/>
          <ac:spMkLst>
            <pc:docMk/>
            <pc:sldMk cId="2348515733" sldId="289"/>
            <ac:spMk id="8" creationId="{DB01E5E4-11CD-DB6A-52D0-5CD96A3F9DC2}"/>
          </ac:spMkLst>
        </pc:spChg>
        <pc:picChg chg="add del mod">
          <ac:chgData name="Hyunwoo Roh" userId="e430c190de97e596" providerId="LiveId" clId="{7478ED47-3060-C14E-B6C4-9205F5102808}" dt="2025-07-15T04:09:38.856" v="11700" actId="21"/>
          <ac:picMkLst>
            <pc:docMk/>
            <pc:sldMk cId="2348515733" sldId="289"/>
            <ac:picMk id="2" creationId="{2E75B214-29C8-C055-04BC-B18C32E83315}"/>
          </ac:picMkLst>
        </pc:picChg>
        <pc:picChg chg="add del mod">
          <ac:chgData name="Hyunwoo Roh" userId="e430c190de97e596" providerId="LiveId" clId="{7478ED47-3060-C14E-B6C4-9205F5102808}" dt="2025-07-15T04:09:38.856" v="11700" actId="21"/>
          <ac:picMkLst>
            <pc:docMk/>
            <pc:sldMk cId="2348515733" sldId="289"/>
            <ac:picMk id="4" creationId="{0B7B0FCA-15F8-A9F8-25FF-C8176FD431A5}"/>
          </ac:picMkLst>
        </pc:picChg>
        <pc:picChg chg="add del mod">
          <ac:chgData name="Hyunwoo Roh" userId="e430c190de97e596" providerId="LiveId" clId="{7478ED47-3060-C14E-B6C4-9205F5102808}" dt="2025-07-15T04:09:38.856" v="11700" actId="21"/>
          <ac:picMkLst>
            <pc:docMk/>
            <pc:sldMk cId="2348515733" sldId="289"/>
            <ac:picMk id="5" creationId="{61E23C03-B0FD-2B0E-1824-8D140DE6117C}"/>
          </ac:picMkLst>
        </pc:picChg>
      </pc:sldChg>
      <pc:sldChg chg="addSp delSp modSp add mod">
        <pc:chgData name="Hyunwoo Roh" userId="e430c190de97e596" providerId="LiveId" clId="{7478ED47-3060-C14E-B6C4-9205F5102808}" dt="2025-07-15T05:47:40.592" v="14142" actId="14734"/>
        <pc:sldMkLst>
          <pc:docMk/>
          <pc:sldMk cId="1083686416" sldId="290"/>
        </pc:sldMkLst>
        <pc:spChg chg="mod">
          <ac:chgData name="Hyunwoo Roh" userId="e430c190de97e596" providerId="LiveId" clId="{7478ED47-3060-C14E-B6C4-9205F5102808}" dt="2025-07-15T05:41:05.078" v="14060" actId="20577"/>
          <ac:spMkLst>
            <pc:docMk/>
            <pc:sldMk cId="1083686416" sldId="290"/>
            <ac:spMk id="2" creationId="{976ECD7A-EC30-FEB3-8581-A59891D92306}"/>
          </ac:spMkLst>
        </pc:spChg>
        <pc:graphicFrameChg chg="mod modGraphic">
          <ac:chgData name="Hyunwoo Roh" userId="e430c190de97e596" providerId="LiveId" clId="{7478ED47-3060-C14E-B6C4-9205F5102808}" dt="2025-07-15T05:47:40.592" v="14142" actId="14734"/>
          <ac:graphicFrameMkLst>
            <pc:docMk/>
            <pc:sldMk cId="1083686416" sldId="290"/>
            <ac:graphicFrameMk id="5" creationId="{5EE632B5-96C6-B7D3-8421-EB1552F2705F}"/>
          </ac:graphicFrameMkLst>
        </pc:graphicFrameChg>
        <pc:picChg chg="add del mod">
          <ac:chgData name="Hyunwoo Roh" userId="e430c190de97e596" providerId="LiveId" clId="{7478ED47-3060-C14E-B6C4-9205F5102808}" dt="2025-07-15T03:26:31.233" v="11667" actId="478"/>
          <ac:picMkLst>
            <pc:docMk/>
            <pc:sldMk cId="1083686416" sldId="290"/>
            <ac:picMk id="3" creationId="{8B6A4EC5-B9E3-B5C5-3E6B-77DEF3F549DB}"/>
          </ac:picMkLst>
        </pc:picChg>
        <pc:picChg chg="add mod">
          <ac:chgData name="Hyunwoo Roh" userId="e430c190de97e596" providerId="LiveId" clId="{7478ED47-3060-C14E-B6C4-9205F5102808}" dt="2025-07-15T05:47:37.371" v="14140" actId="1076"/>
          <ac:picMkLst>
            <pc:docMk/>
            <pc:sldMk cId="1083686416" sldId="290"/>
            <ac:picMk id="4" creationId="{4BA29D26-DDE4-94FF-AC4F-99659B1F7E30}"/>
          </ac:picMkLst>
        </pc:picChg>
      </pc:sldChg>
      <pc:sldChg chg="addSp delSp modSp add del mod">
        <pc:chgData name="Hyunwoo Roh" userId="e430c190de97e596" providerId="LiveId" clId="{7478ED47-3060-C14E-B6C4-9205F5102808}" dt="2025-07-15T04:09:44.806" v="11705" actId="2696"/>
        <pc:sldMkLst>
          <pc:docMk/>
          <pc:sldMk cId="2261902825" sldId="291"/>
        </pc:sldMkLst>
        <pc:spChg chg="mod">
          <ac:chgData name="Hyunwoo Roh" userId="e430c190de97e596" providerId="LiveId" clId="{7478ED47-3060-C14E-B6C4-9205F5102808}" dt="2025-07-15T02:20:13.003" v="10883" actId="20577"/>
          <ac:spMkLst>
            <pc:docMk/>
            <pc:sldMk cId="2261902825" sldId="291"/>
            <ac:spMk id="3" creationId="{9352D78A-1A21-79BB-E160-625BE1780633}"/>
          </ac:spMkLst>
        </pc:spChg>
        <pc:spChg chg="add mod">
          <ac:chgData name="Hyunwoo Roh" userId="e430c190de97e596" providerId="LiveId" clId="{7478ED47-3060-C14E-B6C4-9205F5102808}" dt="2025-07-15T04:08:51.370" v="11692"/>
          <ac:spMkLst>
            <pc:docMk/>
            <pc:sldMk cId="2261902825" sldId="291"/>
            <ac:spMk id="6" creationId="{F588AA14-577A-0195-388B-13F3EA0639E8}"/>
          </ac:spMkLst>
        </pc:spChg>
        <pc:picChg chg="del">
          <ac:chgData name="Hyunwoo Roh" userId="e430c190de97e596" providerId="LiveId" clId="{7478ED47-3060-C14E-B6C4-9205F5102808}" dt="2025-07-15T02:17:37.050" v="10854" actId="478"/>
          <ac:picMkLst>
            <pc:docMk/>
            <pc:sldMk cId="2261902825" sldId="291"/>
            <ac:picMk id="2" creationId="{703ED033-D55C-0E5C-18A7-817BDAFDA7C5}"/>
          </ac:picMkLst>
        </pc:picChg>
        <pc:picChg chg="del">
          <ac:chgData name="Hyunwoo Roh" userId="e430c190de97e596" providerId="LiveId" clId="{7478ED47-3060-C14E-B6C4-9205F5102808}" dt="2025-07-15T02:17:37.312" v="10855" actId="478"/>
          <ac:picMkLst>
            <pc:docMk/>
            <pc:sldMk cId="2261902825" sldId="291"/>
            <ac:picMk id="4" creationId="{EBD43CA6-8945-5F69-1B1A-98F401961612}"/>
          </ac:picMkLst>
        </pc:picChg>
        <pc:picChg chg="del mod">
          <ac:chgData name="Hyunwoo Roh" userId="e430c190de97e596" providerId="LiveId" clId="{7478ED47-3060-C14E-B6C4-9205F5102808}" dt="2025-07-15T02:17:37.598" v="10857" actId="478"/>
          <ac:picMkLst>
            <pc:docMk/>
            <pc:sldMk cId="2261902825" sldId="291"/>
            <ac:picMk id="5" creationId="{9B0EE4EE-326D-7AC5-5ADC-306EB33ABD8D}"/>
          </ac:picMkLst>
        </pc:picChg>
      </pc:sldChg>
      <pc:sldChg chg="addSp delSp modSp add mod">
        <pc:chgData name="Hyunwoo Roh" userId="e430c190de97e596" providerId="LiveId" clId="{7478ED47-3060-C14E-B6C4-9205F5102808}" dt="2025-07-15T05:40:43.128" v="14057" actId="113"/>
        <pc:sldMkLst>
          <pc:docMk/>
          <pc:sldMk cId="2205855584" sldId="292"/>
        </pc:sldMkLst>
        <pc:spChg chg="del mod">
          <ac:chgData name="Hyunwoo Roh" userId="e430c190de97e596" providerId="LiveId" clId="{7478ED47-3060-C14E-B6C4-9205F5102808}" dt="2025-07-15T04:42:59.785" v="12860" actId="478"/>
          <ac:spMkLst>
            <pc:docMk/>
            <pc:sldMk cId="2205855584" sldId="292"/>
            <ac:spMk id="2" creationId="{754477B0-B138-6CA6-137E-F6A44D7C4E72}"/>
          </ac:spMkLst>
        </pc:spChg>
        <pc:spChg chg="del">
          <ac:chgData name="Hyunwoo Roh" userId="e430c190de97e596" providerId="LiveId" clId="{7478ED47-3060-C14E-B6C4-9205F5102808}" dt="2025-07-15T04:09:40.930" v="11701" actId="478"/>
          <ac:spMkLst>
            <pc:docMk/>
            <pc:sldMk cId="2205855584" sldId="292"/>
            <ac:spMk id="3" creationId="{A68363DF-DC38-A458-E203-2DC73B75B243}"/>
          </ac:spMkLst>
        </pc:spChg>
        <pc:spChg chg="add del mod">
          <ac:chgData name="Hyunwoo Roh" userId="e430c190de97e596" providerId="LiveId" clId="{7478ED47-3060-C14E-B6C4-9205F5102808}" dt="2025-07-15T04:09:42.397" v="11703" actId="478"/>
          <ac:spMkLst>
            <pc:docMk/>
            <pc:sldMk cId="2205855584" sldId="292"/>
            <ac:spMk id="5" creationId="{038046DE-EFB5-DB33-F3A3-79AF92975861}"/>
          </ac:spMkLst>
        </pc:spChg>
        <pc:spChg chg="add del mod">
          <ac:chgData name="Hyunwoo Roh" userId="e430c190de97e596" providerId="LiveId" clId="{7478ED47-3060-C14E-B6C4-9205F5102808}" dt="2025-07-15T04:43:02.559" v="12862" actId="478"/>
          <ac:spMkLst>
            <pc:docMk/>
            <pc:sldMk cId="2205855584" sldId="292"/>
            <ac:spMk id="10" creationId="{B0BA1241-9DD6-25DA-59F5-8E9776C865AD}"/>
          </ac:spMkLst>
        </pc:spChg>
        <pc:spChg chg="add del mod">
          <ac:chgData name="Hyunwoo Roh" userId="e430c190de97e596" providerId="LiveId" clId="{7478ED47-3060-C14E-B6C4-9205F5102808}" dt="2025-07-15T04:43:11.355" v="12873" actId="478"/>
          <ac:spMkLst>
            <pc:docMk/>
            <pc:sldMk cId="2205855584" sldId="292"/>
            <ac:spMk id="11" creationId="{038893FA-2029-50F3-526C-AD12B0DA9DE6}"/>
          </ac:spMkLst>
        </pc:spChg>
        <pc:spChg chg="add mod">
          <ac:chgData name="Hyunwoo Roh" userId="e430c190de97e596" providerId="LiveId" clId="{7478ED47-3060-C14E-B6C4-9205F5102808}" dt="2025-07-15T05:40:43.128" v="14057" actId="113"/>
          <ac:spMkLst>
            <pc:docMk/>
            <pc:sldMk cId="2205855584" sldId="292"/>
            <ac:spMk id="12" creationId="{D52967DD-3458-238D-B653-1B405D09957D}"/>
          </ac:spMkLst>
        </pc:spChg>
        <pc:picChg chg="add mod">
          <ac:chgData name="Hyunwoo Roh" userId="e430c190de97e596" providerId="LiveId" clId="{7478ED47-3060-C14E-B6C4-9205F5102808}" dt="2025-07-15T04:09:41.163" v="11702"/>
          <ac:picMkLst>
            <pc:docMk/>
            <pc:sldMk cId="2205855584" sldId="292"/>
            <ac:picMk id="6" creationId="{0C2DDA13-3957-0EAB-AF47-5BB352238C08}"/>
          </ac:picMkLst>
        </pc:picChg>
        <pc:picChg chg="add mod">
          <ac:chgData name="Hyunwoo Roh" userId="e430c190de97e596" providerId="LiveId" clId="{7478ED47-3060-C14E-B6C4-9205F5102808}" dt="2025-07-15T04:09:41.163" v="11702"/>
          <ac:picMkLst>
            <pc:docMk/>
            <pc:sldMk cId="2205855584" sldId="292"/>
            <ac:picMk id="7" creationId="{9C365B53-7A95-6ADE-5FB1-97421D4BD310}"/>
          </ac:picMkLst>
        </pc:picChg>
        <pc:picChg chg="add mod">
          <ac:chgData name="Hyunwoo Roh" userId="e430c190de97e596" providerId="LiveId" clId="{7478ED47-3060-C14E-B6C4-9205F5102808}" dt="2025-07-15T04:09:41.163" v="11702"/>
          <ac:picMkLst>
            <pc:docMk/>
            <pc:sldMk cId="2205855584" sldId="292"/>
            <ac:picMk id="8" creationId="{9692E01E-1C76-1ECA-84D2-308556577D00}"/>
          </ac:picMkLst>
        </pc:picChg>
      </pc:sldChg>
      <pc:sldChg chg="add del">
        <pc:chgData name="Hyunwoo Roh" userId="e430c190de97e596" providerId="LiveId" clId="{7478ED47-3060-C14E-B6C4-9205F5102808}" dt="2025-07-15T04:09:12.339" v="11694"/>
        <pc:sldMkLst>
          <pc:docMk/>
          <pc:sldMk cId="4126670236" sldId="292"/>
        </pc:sldMkLst>
      </pc:sldChg>
      <pc:sldChg chg="addSp delSp modSp add mod">
        <pc:chgData name="Hyunwoo Roh" userId="e430c190de97e596" providerId="LiveId" clId="{7478ED47-3060-C14E-B6C4-9205F5102808}" dt="2025-07-16T01:05:01.174" v="14146"/>
        <pc:sldMkLst>
          <pc:docMk/>
          <pc:sldMk cId="1700215305" sldId="293"/>
        </pc:sldMkLst>
        <pc:spChg chg="add del mod">
          <ac:chgData name="Hyunwoo Roh" userId="e430c190de97e596" providerId="LiveId" clId="{7478ED47-3060-C14E-B6C4-9205F5102808}" dt="2025-07-15T05:40:46.356" v="14058" actId="113"/>
          <ac:spMkLst>
            <pc:docMk/>
            <pc:sldMk cId="1700215305" sldId="293"/>
            <ac:spMk id="2" creationId="{FD69FD51-927D-61A1-1ABF-8B374DCDC95A}"/>
          </ac:spMkLst>
        </pc:spChg>
        <pc:spChg chg="del mod">
          <ac:chgData name="Hyunwoo Roh" userId="e430c190de97e596" providerId="LiveId" clId="{7478ED47-3060-C14E-B6C4-9205F5102808}" dt="2025-07-15T04:36:13.268" v="12836" actId="478"/>
          <ac:spMkLst>
            <pc:docMk/>
            <pc:sldMk cId="1700215305" sldId="293"/>
            <ac:spMk id="3" creationId="{69E6371F-12FD-4274-349A-DE9A531FA577}"/>
          </ac:spMkLst>
        </pc:spChg>
        <pc:spChg chg="add del mod">
          <ac:chgData name="Hyunwoo Roh" userId="e430c190de97e596" providerId="LiveId" clId="{7478ED47-3060-C14E-B6C4-9205F5102808}" dt="2025-07-16T01:05:01.174" v="14146"/>
          <ac:spMkLst>
            <pc:docMk/>
            <pc:sldMk cId="1700215305" sldId="293"/>
            <ac:spMk id="3" creationId="{F2FF6642-C287-BDBE-1259-315C425E898B}"/>
          </ac:spMkLst>
        </pc:spChg>
        <pc:spChg chg="add del mod">
          <ac:chgData name="Hyunwoo Roh" userId="e430c190de97e596" providerId="LiveId" clId="{7478ED47-3060-C14E-B6C4-9205F5102808}" dt="2025-07-15T04:36:15.813" v="12837" actId="478"/>
          <ac:spMkLst>
            <pc:docMk/>
            <pc:sldMk cId="1700215305" sldId="293"/>
            <ac:spMk id="6" creationId="{0970A257-C76F-3562-598B-5756337DCC74}"/>
          </ac:spMkLst>
        </pc:spChg>
        <pc:spChg chg="add del mod">
          <ac:chgData name="Hyunwoo Roh" userId="e430c190de97e596" providerId="LiveId" clId="{7478ED47-3060-C14E-B6C4-9205F5102808}" dt="2025-07-15T04:42:55.650" v="12858" actId="21"/>
          <ac:spMkLst>
            <pc:docMk/>
            <pc:sldMk cId="1700215305" sldId="293"/>
            <ac:spMk id="10" creationId="{2CBC11F3-369E-8C3A-3101-C146AEED95D0}"/>
          </ac:spMkLst>
        </pc:spChg>
        <pc:graphicFrameChg chg="add del mod modGraphic">
          <ac:chgData name="Hyunwoo Roh" userId="e430c190de97e596" providerId="LiveId" clId="{7478ED47-3060-C14E-B6C4-9205F5102808}" dt="2025-07-15T04:36:11.107" v="12833" actId="478"/>
          <ac:graphicFrameMkLst>
            <pc:docMk/>
            <pc:sldMk cId="1700215305" sldId="293"/>
            <ac:graphicFrameMk id="4" creationId="{85DEAF5D-A1C5-0A20-F28E-89D7FFBD73F3}"/>
          </ac:graphicFrameMkLst>
        </pc:graphicFrameChg>
        <pc:picChg chg="add del mod">
          <ac:chgData name="Hyunwoo Roh" userId="e430c190de97e596" providerId="LiveId" clId="{7478ED47-3060-C14E-B6C4-9205F5102808}" dt="2025-07-15T05:35:27.483" v="14016" actId="478"/>
          <ac:picMkLst>
            <pc:docMk/>
            <pc:sldMk cId="1700215305" sldId="293"/>
            <ac:picMk id="3" creationId="{42CBC3ED-FB7B-A574-E6A2-A89D3EF434AE}"/>
          </ac:picMkLst>
        </pc:picChg>
        <pc:picChg chg="add del mod">
          <ac:chgData name="Hyunwoo Roh" userId="e430c190de97e596" providerId="LiveId" clId="{7478ED47-3060-C14E-B6C4-9205F5102808}" dt="2025-07-15T05:35:55.064" v="14021" actId="478"/>
          <ac:picMkLst>
            <pc:docMk/>
            <pc:sldMk cId="1700215305" sldId="293"/>
            <ac:picMk id="4" creationId="{938B0ECD-569D-6F15-8636-9435C76AD89C}"/>
          </ac:picMkLst>
        </pc:picChg>
        <pc:picChg chg="add del mod">
          <ac:chgData name="Hyunwoo Roh" userId="e430c190de97e596" providerId="LiveId" clId="{7478ED47-3060-C14E-B6C4-9205F5102808}" dt="2025-07-15T05:36:35.458" v="14028" actId="478"/>
          <ac:picMkLst>
            <pc:docMk/>
            <pc:sldMk cId="1700215305" sldId="293"/>
            <ac:picMk id="5" creationId="{C8A86EF0-8C82-A5DA-F081-E097BB728466}"/>
          </ac:picMkLst>
        </pc:picChg>
        <pc:picChg chg="add del mod">
          <ac:chgData name="Hyunwoo Roh" userId="e430c190de97e596" providerId="LiveId" clId="{7478ED47-3060-C14E-B6C4-9205F5102808}" dt="2025-07-15T05:38:38.139" v="14032" actId="478"/>
          <ac:picMkLst>
            <pc:docMk/>
            <pc:sldMk cId="1700215305" sldId="293"/>
            <ac:picMk id="6" creationId="{F14DCD80-B003-A4F7-2450-0A148A4C312B}"/>
          </ac:picMkLst>
        </pc:picChg>
        <pc:picChg chg="add del mod modCrop">
          <ac:chgData name="Hyunwoo Roh" userId="e430c190de97e596" providerId="LiveId" clId="{7478ED47-3060-C14E-B6C4-9205F5102808}" dt="2025-07-15T04:40:50.858" v="12846" actId="478"/>
          <ac:picMkLst>
            <pc:docMk/>
            <pc:sldMk cId="1700215305" sldId="293"/>
            <ac:picMk id="7" creationId="{91613BEF-05E4-4CE8-0FC2-510569F33BEB}"/>
          </ac:picMkLst>
        </pc:picChg>
        <pc:picChg chg="add mod">
          <ac:chgData name="Hyunwoo Roh" userId="e430c190de97e596" providerId="LiveId" clId="{7478ED47-3060-C14E-B6C4-9205F5102808}" dt="2025-07-15T05:38:45.217" v="14035" actId="14100"/>
          <ac:picMkLst>
            <pc:docMk/>
            <pc:sldMk cId="1700215305" sldId="293"/>
            <ac:picMk id="7" creationId="{D92AE194-33CD-0C15-5325-E943CE736019}"/>
          </ac:picMkLst>
        </pc:picChg>
        <pc:picChg chg="add del mod modCrop">
          <ac:chgData name="Hyunwoo Roh" userId="e430c190de97e596" providerId="LiveId" clId="{7478ED47-3060-C14E-B6C4-9205F5102808}" dt="2025-07-15T05:34:50.370" v="14010" actId="478"/>
          <ac:picMkLst>
            <pc:docMk/>
            <pc:sldMk cId="1700215305" sldId="293"/>
            <ac:picMk id="8" creationId="{35CD80B8-3079-D18F-5E02-D321DB39E293}"/>
          </ac:picMkLst>
        </pc:picChg>
      </pc:sldChg>
      <pc:sldChg chg="add del">
        <pc:chgData name="Hyunwoo Roh" userId="e430c190de97e596" providerId="LiveId" clId="{7478ED47-3060-C14E-B6C4-9205F5102808}" dt="2025-07-15T05:18:16.712" v="13508" actId="2696"/>
        <pc:sldMkLst>
          <pc:docMk/>
          <pc:sldMk cId="4199659761" sldId="294"/>
        </pc:sldMkLst>
      </pc:sldChg>
      <pc:sldChg chg="addSp delSp modSp add mod">
        <pc:chgData name="Hyunwoo Roh" userId="e430c190de97e596" providerId="LiveId" clId="{7478ED47-3060-C14E-B6C4-9205F5102808}" dt="2025-07-15T05:09:12.725" v="13489" actId="113"/>
        <pc:sldMkLst>
          <pc:docMk/>
          <pc:sldMk cId="3428467243" sldId="295"/>
        </pc:sldMkLst>
        <pc:spChg chg="del mod">
          <ac:chgData name="Hyunwoo Roh" userId="e430c190de97e596" providerId="LiveId" clId="{7478ED47-3060-C14E-B6C4-9205F5102808}" dt="2025-07-15T05:08:36.924" v="13449" actId="478"/>
          <ac:spMkLst>
            <pc:docMk/>
            <pc:sldMk cId="3428467243" sldId="295"/>
            <ac:spMk id="2" creationId="{C0D5A174-8D18-080B-A1AF-8A13E93BDB08}"/>
          </ac:spMkLst>
        </pc:spChg>
        <pc:spChg chg="add mod">
          <ac:chgData name="Hyunwoo Roh" userId="e430c190de97e596" providerId="LiveId" clId="{7478ED47-3060-C14E-B6C4-9205F5102808}" dt="2025-07-15T05:09:12.725" v="13489" actId="113"/>
          <ac:spMkLst>
            <pc:docMk/>
            <pc:sldMk cId="3428467243" sldId="295"/>
            <ac:spMk id="5" creationId="{29BD266D-61D4-FC62-6C5E-20FCBCF18417}"/>
          </ac:spMkLst>
        </pc:spChg>
        <pc:spChg chg="add mod">
          <ac:chgData name="Hyunwoo Roh" userId="e430c190de97e596" providerId="LiveId" clId="{7478ED47-3060-C14E-B6C4-9205F5102808}" dt="2025-07-15T05:08:38.618" v="13453"/>
          <ac:spMkLst>
            <pc:docMk/>
            <pc:sldMk cId="3428467243" sldId="295"/>
            <ac:spMk id="6" creationId="{8D1C07EE-E696-9F88-0AF1-FDC8E8C3D9E3}"/>
          </ac:spMkLst>
        </pc:spChg>
        <pc:picChg chg="add mod">
          <ac:chgData name="Hyunwoo Roh" userId="e430c190de97e596" providerId="LiveId" clId="{7478ED47-3060-C14E-B6C4-9205F5102808}" dt="2025-07-15T05:08:32.475" v="13448" actId="1076"/>
          <ac:picMkLst>
            <pc:docMk/>
            <pc:sldMk cId="3428467243" sldId="295"/>
            <ac:picMk id="3" creationId="{91B92351-C0B5-B089-36D0-62581076AE39}"/>
          </ac:picMkLst>
        </pc:picChg>
        <pc:picChg chg="del">
          <ac:chgData name="Hyunwoo Roh" userId="e430c190de97e596" providerId="LiveId" clId="{7478ED47-3060-C14E-B6C4-9205F5102808}" dt="2025-07-15T05:06:42.503" v="13413" actId="478"/>
          <ac:picMkLst>
            <pc:docMk/>
            <pc:sldMk cId="3428467243" sldId="295"/>
            <ac:picMk id="8" creationId="{FF5BAF80-F23D-4F8B-FD0B-696F21D18223}"/>
          </ac:picMkLst>
        </pc:picChg>
      </pc:sldChg>
      <pc:sldChg chg="addSp delSp modSp add del mod">
        <pc:chgData name="Hyunwoo Roh" userId="e430c190de97e596" providerId="LiveId" clId="{7478ED47-3060-C14E-B6C4-9205F5102808}" dt="2025-07-15T05:12:03.374" v="13494" actId="2696"/>
        <pc:sldMkLst>
          <pc:docMk/>
          <pc:sldMk cId="3485882597" sldId="296"/>
        </pc:sldMkLst>
        <pc:spChg chg="mod">
          <ac:chgData name="Hyunwoo Roh" userId="e430c190de97e596" providerId="LiveId" clId="{7478ED47-3060-C14E-B6C4-9205F5102808}" dt="2025-07-15T05:08:59.190" v="13488" actId="27636"/>
          <ac:spMkLst>
            <pc:docMk/>
            <pc:sldMk cId="3485882597" sldId="296"/>
            <ac:spMk id="2" creationId="{9CA066C4-9DA7-B4BC-964E-4F43CF8DF1A5}"/>
          </ac:spMkLst>
        </pc:spChg>
        <pc:picChg chg="del">
          <ac:chgData name="Hyunwoo Roh" userId="e430c190de97e596" providerId="LiveId" clId="{7478ED47-3060-C14E-B6C4-9205F5102808}" dt="2025-07-15T05:07:15.339" v="13422" actId="478"/>
          <ac:picMkLst>
            <pc:docMk/>
            <pc:sldMk cId="3485882597" sldId="296"/>
            <ac:picMk id="3" creationId="{03E905FC-3DE6-EE3A-F35E-DC0D8EF45521}"/>
          </ac:picMkLst>
        </pc:picChg>
        <pc:picChg chg="add del mod">
          <ac:chgData name="Hyunwoo Roh" userId="e430c190de97e596" providerId="LiveId" clId="{7478ED47-3060-C14E-B6C4-9205F5102808}" dt="2025-07-15T05:07:50.031" v="13431" actId="478"/>
          <ac:picMkLst>
            <pc:docMk/>
            <pc:sldMk cId="3485882597" sldId="296"/>
            <ac:picMk id="4" creationId="{0D6EDFCC-B19E-1B24-3CA1-56109FDC7991}"/>
          </ac:picMkLst>
        </pc:picChg>
        <pc:picChg chg="add del mod">
          <ac:chgData name="Hyunwoo Roh" userId="e430c190de97e596" providerId="LiveId" clId="{7478ED47-3060-C14E-B6C4-9205F5102808}" dt="2025-07-15T05:07:50.314" v="13432" actId="478"/>
          <ac:picMkLst>
            <pc:docMk/>
            <pc:sldMk cId="3485882597" sldId="296"/>
            <ac:picMk id="5" creationId="{85AAF393-CB76-C12C-5D85-F4ADA2F4FB76}"/>
          </ac:picMkLst>
        </pc:picChg>
        <pc:picChg chg="add mod">
          <ac:chgData name="Hyunwoo Roh" userId="e430c190de97e596" providerId="LiveId" clId="{7478ED47-3060-C14E-B6C4-9205F5102808}" dt="2025-07-15T05:08:28.470" v="13446" actId="1076"/>
          <ac:picMkLst>
            <pc:docMk/>
            <pc:sldMk cId="3485882597" sldId="296"/>
            <ac:picMk id="6" creationId="{B1E2149E-EFDE-9659-82AD-6659DD632794}"/>
          </ac:picMkLst>
        </pc:picChg>
        <pc:picChg chg="add mod">
          <ac:chgData name="Hyunwoo Roh" userId="e430c190de97e596" providerId="LiveId" clId="{7478ED47-3060-C14E-B6C4-9205F5102808}" dt="2025-07-15T05:08:28.470" v="13446" actId="1076"/>
          <ac:picMkLst>
            <pc:docMk/>
            <pc:sldMk cId="3485882597" sldId="296"/>
            <ac:picMk id="7" creationId="{74622ECB-37F2-FCC7-E737-031DF06B4E2F}"/>
          </ac:picMkLst>
        </pc:picChg>
      </pc:sldChg>
      <pc:sldChg chg="modSp add mod">
        <pc:chgData name="Hyunwoo Roh" userId="e430c190de97e596" providerId="LiveId" clId="{7478ED47-3060-C14E-B6C4-9205F5102808}" dt="2025-07-15T05:09:26.899" v="13493" actId="1076"/>
        <pc:sldMkLst>
          <pc:docMk/>
          <pc:sldMk cId="1588710205" sldId="297"/>
        </pc:sldMkLst>
        <pc:picChg chg="mod">
          <ac:chgData name="Hyunwoo Roh" userId="e430c190de97e596" providerId="LiveId" clId="{7478ED47-3060-C14E-B6C4-9205F5102808}" dt="2025-07-15T05:09:26.899" v="13493" actId="1076"/>
          <ac:picMkLst>
            <pc:docMk/>
            <pc:sldMk cId="1588710205" sldId="297"/>
            <ac:picMk id="6" creationId="{D346A2F5-0D17-C1F0-9A69-BF370A3620A2}"/>
          </ac:picMkLst>
        </pc:picChg>
        <pc:picChg chg="mod">
          <ac:chgData name="Hyunwoo Roh" userId="e430c190de97e596" providerId="LiveId" clId="{7478ED47-3060-C14E-B6C4-9205F5102808}" dt="2025-07-15T05:09:26.899" v="13493" actId="1076"/>
          <ac:picMkLst>
            <pc:docMk/>
            <pc:sldMk cId="1588710205" sldId="297"/>
            <ac:picMk id="7" creationId="{41709C1A-7151-BD7D-8445-A83F833FAF03}"/>
          </ac:picMkLst>
        </pc:picChg>
      </pc:sldChg>
      <pc:sldChg chg="addSp delSp modSp add mod">
        <pc:chgData name="Hyunwoo Roh" userId="e430c190de97e596" providerId="LiveId" clId="{7478ED47-3060-C14E-B6C4-9205F5102808}" dt="2025-07-15T05:19:17.662" v="13537" actId="14100"/>
        <pc:sldMkLst>
          <pc:docMk/>
          <pc:sldMk cId="3780732810" sldId="298"/>
        </pc:sldMkLst>
        <pc:spChg chg="mod">
          <ac:chgData name="Hyunwoo Roh" userId="e430c190de97e596" providerId="LiveId" clId="{7478ED47-3060-C14E-B6C4-9205F5102808}" dt="2025-07-15T05:18:34.206" v="13533" actId="20577"/>
          <ac:spMkLst>
            <pc:docMk/>
            <pc:sldMk cId="3780732810" sldId="298"/>
            <ac:spMk id="5" creationId="{CB4D514C-ED90-367E-438D-24DB479A4350}"/>
          </ac:spMkLst>
        </pc:spChg>
        <pc:picChg chg="add mod">
          <ac:chgData name="Hyunwoo Roh" userId="e430c190de97e596" providerId="LiveId" clId="{7478ED47-3060-C14E-B6C4-9205F5102808}" dt="2025-07-15T05:19:17.662" v="13537" actId="14100"/>
          <ac:picMkLst>
            <pc:docMk/>
            <pc:sldMk cId="3780732810" sldId="298"/>
            <ac:picMk id="2" creationId="{0D40B21C-8B77-D2C9-F7D1-5504C691B768}"/>
          </ac:picMkLst>
        </pc:picChg>
        <pc:picChg chg="del">
          <ac:chgData name="Hyunwoo Roh" userId="e430c190de97e596" providerId="LiveId" clId="{7478ED47-3060-C14E-B6C4-9205F5102808}" dt="2025-07-15T05:19:10.851" v="13534" actId="478"/>
          <ac:picMkLst>
            <pc:docMk/>
            <pc:sldMk cId="3780732810" sldId="298"/>
            <ac:picMk id="3" creationId="{267EDE17-A12D-83D3-CB54-41D1E96E7A60}"/>
          </ac:picMkLst>
        </pc:picChg>
      </pc:sldChg>
      <pc:sldChg chg="addSp delSp modSp add mod">
        <pc:chgData name="Hyunwoo Roh" userId="e430c190de97e596" providerId="LiveId" clId="{7478ED47-3060-C14E-B6C4-9205F5102808}" dt="2025-07-15T05:20:27.419" v="13591" actId="1076"/>
        <pc:sldMkLst>
          <pc:docMk/>
          <pc:sldMk cId="1966446858" sldId="299"/>
        </pc:sldMkLst>
        <pc:spChg chg="mod">
          <ac:chgData name="Hyunwoo Roh" userId="e430c190de97e596" providerId="LiveId" clId="{7478ED47-3060-C14E-B6C4-9205F5102808}" dt="2025-07-15T05:19:37.475" v="13580" actId="20577"/>
          <ac:spMkLst>
            <pc:docMk/>
            <pc:sldMk cId="1966446858" sldId="299"/>
            <ac:spMk id="5" creationId="{37299996-EAC9-2261-0923-F1DF8F6657AF}"/>
          </ac:spMkLst>
        </pc:spChg>
        <pc:picChg chg="del">
          <ac:chgData name="Hyunwoo Roh" userId="e430c190de97e596" providerId="LiveId" clId="{7478ED47-3060-C14E-B6C4-9205F5102808}" dt="2025-07-15T05:19:38.851" v="13581" actId="478"/>
          <ac:picMkLst>
            <pc:docMk/>
            <pc:sldMk cId="1966446858" sldId="299"/>
            <ac:picMk id="2" creationId="{8A3F6E1D-90B2-B328-975B-9B7E5B382410}"/>
          </ac:picMkLst>
        </pc:picChg>
        <pc:picChg chg="add del mod">
          <ac:chgData name="Hyunwoo Roh" userId="e430c190de97e596" providerId="LiveId" clId="{7478ED47-3060-C14E-B6C4-9205F5102808}" dt="2025-07-15T05:19:59.336" v="13585" actId="478"/>
          <ac:picMkLst>
            <pc:docMk/>
            <pc:sldMk cId="1966446858" sldId="299"/>
            <ac:picMk id="3" creationId="{639E0E5F-A14A-9D0E-81FA-FCF96CED6221}"/>
          </ac:picMkLst>
        </pc:picChg>
        <pc:picChg chg="add mod">
          <ac:chgData name="Hyunwoo Roh" userId="e430c190de97e596" providerId="LiveId" clId="{7478ED47-3060-C14E-B6C4-9205F5102808}" dt="2025-07-15T05:20:27.419" v="13591" actId="1076"/>
          <ac:picMkLst>
            <pc:docMk/>
            <pc:sldMk cId="1966446858" sldId="299"/>
            <ac:picMk id="4" creationId="{4BBC7FB4-2367-91A9-E253-EC7E388ABACD}"/>
          </ac:picMkLst>
        </pc:picChg>
      </pc:sldChg>
      <pc:sldChg chg="addSp delSp modSp add mod">
        <pc:chgData name="Hyunwoo Roh" userId="e430c190de97e596" providerId="LiveId" clId="{7478ED47-3060-C14E-B6C4-9205F5102808}" dt="2025-07-15T05:40:55.915" v="14059" actId="313"/>
        <pc:sldMkLst>
          <pc:docMk/>
          <pc:sldMk cId="2188559974" sldId="300"/>
        </pc:sldMkLst>
        <pc:spChg chg="mod">
          <ac:chgData name="Hyunwoo Roh" userId="e430c190de97e596" providerId="LiveId" clId="{7478ED47-3060-C14E-B6C4-9205F5102808}" dt="2025-07-15T05:40:55.915" v="14059" actId="313"/>
          <ac:spMkLst>
            <pc:docMk/>
            <pc:sldMk cId="2188559974" sldId="300"/>
            <ac:spMk id="5" creationId="{32B52DBD-83AA-615E-7E28-97297C25D480}"/>
          </ac:spMkLst>
        </pc:spChg>
        <pc:spChg chg="add del mod">
          <ac:chgData name="Hyunwoo Roh" userId="e430c190de97e596" providerId="LiveId" clId="{7478ED47-3060-C14E-B6C4-9205F5102808}" dt="2025-07-15T05:24:32.797" v="13628" actId="478"/>
          <ac:spMkLst>
            <pc:docMk/>
            <pc:sldMk cId="2188559974" sldId="300"/>
            <ac:spMk id="6" creationId="{6B842A80-3F9C-7964-AE04-74D7F3F073BB}"/>
          </ac:spMkLst>
        </pc:spChg>
        <pc:graphicFrameChg chg="add mod modGraphic">
          <ac:chgData name="Hyunwoo Roh" userId="e430c190de97e596" providerId="LiveId" clId="{7478ED47-3060-C14E-B6C4-9205F5102808}" dt="2025-07-15T05:31:51.343" v="13961" actId="20577"/>
          <ac:graphicFrameMkLst>
            <pc:docMk/>
            <pc:sldMk cId="2188559974" sldId="300"/>
            <ac:graphicFrameMk id="7" creationId="{C541B155-1766-9BD0-E85A-F2CA6341B2E4}"/>
          </ac:graphicFrameMkLst>
        </pc:graphicFrameChg>
        <pc:picChg chg="add mod">
          <ac:chgData name="Hyunwoo Roh" userId="e430c190de97e596" providerId="LiveId" clId="{7478ED47-3060-C14E-B6C4-9205F5102808}" dt="2025-07-15T05:28:10.922" v="13870" actId="1076"/>
          <ac:picMkLst>
            <pc:docMk/>
            <pc:sldMk cId="2188559974" sldId="300"/>
            <ac:picMk id="2" creationId="{70F8BF9C-D05D-E244-67D4-74D3D373B65B}"/>
          </ac:picMkLst>
        </pc:picChg>
        <pc:picChg chg="add mod modCrop">
          <ac:chgData name="Hyunwoo Roh" userId="e430c190de97e596" providerId="LiveId" clId="{7478ED47-3060-C14E-B6C4-9205F5102808}" dt="2025-07-15T05:28:10.922" v="13870" actId="1076"/>
          <ac:picMkLst>
            <pc:docMk/>
            <pc:sldMk cId="2188559974" sldId="300"/>
            <ac:picMk id="3" creationId="{E213A66A-989B-61A3-364F-1B7DBB63154F}"/>
          </ac:picMkLst>
        </pc:picChg>
        <pc:picChg chg="del">
          <ac:chgData name="Hyunwoo Roh" userId="e430c190de97e596" providerId="LiveId" clId="{7478ED47-3060-C14E-B6C4-9205F5102808}" dt="2025-07-15T05:20:48.117" v="13593" actId="478"/>
          <ac:picMkLst>
            <pc:docMk/>
            <pc:sldMk cId="2188559974" sldId="300"/>
            <ac:picMk id="4" creationId="{79BBEF46-A8AC-18CB-1EBF-A0B023CC991A}"/>
          </ac:picMkLst>
        </pc:picChg>
        <pc:picChg chg="add mod">
          <ac:chgData name="Hyunwoo Roh" userId="e430c190de97e596" providerId="LiveId" clId="{7478ED47-3060-C14E-B6C4-9205F5102808}" dt="2025-07-15T05:27:21.733" v="13855" actId="571"/>
          <ac:picMkLst>
            <pc:docMk/>
            <pc:sldMk cId="2188559974" sldId="300"/>
            <ac:picMk id="8" creationId="{89DF84B7-FA60-B7B7-6144-2D9446C7DCF6}"/>
          </ac:picMkLst>
        </pc:picChg>
      </pc:sldChg>
      <pc:sldChg chg="add del">
        <pc:chgData name="Hyunwoo Roh" userId="e430c190de97e596" providerId="LiveId" clId="{7478ED47-3060-C14E-B6C4-9205F5102808}" dt="2025-07-15T05:20:49.645" v="13595"/>
        <pc:sldMkLst>
          <pc:docMk/>
          <pc:sldMk cId="2475934303" sldId="301"/>
        </pc:sldMkLst>
      </pc:sldChg>
      <pc:sldChg chg="addSp delSp modSp add del mod">
        <pc:chgData name="Hyunwoo Roh" userId="e430c190de97e596" providerId="LiveId" clId="{7478ED47-3060-C14E-B6C4-9205F5102808}" dt="2025-07-15T05:45:15.742" v="14077" actId="2696"/>
        <pc:sldMkLst>
          <pc:docMk/>
          <pc:sldMk cId="3583194330" sldId="301"/>
        </pc:sldMkLst>
        <pc:spChg chg="mod">
          <ac:chgData name="Hyunwoo Roh" userId="e430c190de97e596" providerId="LiveId" clId="{7478ED47-3060-C14E-B6C4-9205F5102808}" dt="2025-07-15T05:44:51.268" v="14066" actId="113"/>
          <ac:spMkLst>
            <pc:docMk/>
            <pc:sldMk cId="3583194330" sldId="301"/>
            <ac:spMk id="2" creationId="{4123291B-E982-B18F-0EB4-22FBE9946B36}"/>
          </ac:spMkLst>
        </pc:spChg>
        <pc:spChg chg="add del mod">
          <ac:chgData name="Hyunwoo Roh" userId="e430c190de97e596" providerId="LiveId" clId="{7478ED47-3060-C14E-B6C4-9205F5102808}" dt="2025-07-15T05:45:05.906" v="14070" actId="478"/>
          <ac:spMkLst>
            <pc:docMk/>
            <pc:sldMk cId="3583194330" sldId="301"/>
            <ac:spMk id="6" creationId="{D0C19CDF-9308-8553-BD3E-91D20EDC2ED1}"/>
          </ac:spMkLst>
        </pc:spChg>
        <pc:spChg chg="add del mod">
          <ac:chgData name="Hyunwoo Roh" userId="e430c190de97e596" providerId="LiveId" clId="{7478ED47-3060-C14E-B6C4-9205F5102808}" dt="2025-07-15T05:45:12.730" v="14076"/>
          <ac:spMkLst>
            <pc:docMk/>
            <pc:sldMk cId="3583194330" sldId="301"/>
            <ac:spMk id="7" creationId="{BCEAF6D9-B97D-A25D-5CB6-2CB6029E5FEF}"/>
          </ac:spMkLst>
        </pc:spChg>
        <pc:graphicFrameChg chg="del modGraphic">
          <ac:chgData name="Hyunwoo Roh" userId="e430c190de97e596" providerId="LiveId" clId="{7478ED47-3060-C14E-B6C4-9205F5102808}" dt="2025-07-15T05:45:04.790" v="14069" actId="478"/>
          <ac:graphicFrameMkLst>
            <pc:docMk/>
            <pc:sldMk cId="3583194330" sldId="301"/>
            <ac:graphicFrameMk id="5" creationId="{2F168649-D193-C7D1-1134-55787FB11E03}"/>
          </ac:graphicFrameMkLst>
        </pc:graphicFrameChg>
        <pc:picChg chg="del">
          <ac:chgData name="Hyunwoo Roh" userId="e430c190de97e596" providerId="LiveId" clId="{7478ED47-3060-C14E-B6C4-9205F5102808}" dt="2025-07-15T05:45:00.347" v="14067" actId="478"/>
          <ac:picMkLst>
            <pc:docMk/>
            <pc:sldMk cId="3583194330" sldId="301"/>
            <ac:picMk id="4" creationId="{BE7C21E2-04D8-BB17-9F98-DD700FE66015}"/>
          </ac:picMkLst>
        </pc:picChg>
        <pc:picChg chg="add mod">
          <ac:chgData name="Hyunwoo Roh" userId="e430c190de97e596" providerId="LiveId" clId="{7478ED47-3060-C14E-B6C4-9205F5102808}" dt="2025-07-15T05:45:10.209" v="14074" actId="1076"/>
          <ac:picMkLst>
            <pc:docMk/>
            <pc:sldMk cId="3583194330" sldId="301"/>
            <ac:picMk id="8" creationId="{F4A9F716-E900-8425-E18D-0A6DD74E7DE6}"/>
          </ac:picMkLst>
        </pc:picChg>
      </pc:sldChg>
      <pc:sldChg chg="addSp delSp modSp add mod">
        <pc:chgData name="Hyunwoo Roh" userId="e430c190de97e596" providerId="LiveId" clId="{7478ED47-3060-C14E-B6C4-9205F5102808}" dt="2025-07-16T07:14:03.379" v="14456" actId="20577"/>
        <pc:sldMkLst>
          <pc:docMk/>
          <pc:sldMk cId="4128460604" sldId="301"/>
        </pc:sldMkLst>
        <pc:spChg chg="mod">
          <ac:chgData name="Hyunwoo Roh" userId="e430c190de97e596" providerId="LiveId" clId="{7478ED47-3060-C14E-B6C4-9205F5102808}" dt="2025-07-16T07:14:03.379" v="14456" actId="20577"/>
          <ac:spMkLst>
            <pc:docMk/>
            <pc:sldMk cId="4128460604" sldId="301"/>
            <ac:spMk id="2" creationId="{282BF614-7E95-4481-CFDB-220B5AA695CA}"/>
          </ac:spMkLst>
        </pc:spChg>
        <pc:graphicFrameChg chg="add mod">
          <ac:chgData name="Hyunwoo Roh" userId="e430c190de97e596" providerId="LiveId" clId="{7478ED47-3060-C14E-B6C4-9205F5102808}" dt="2025-07-16T07:13:36.004" v="14398" actId="113"/>
          <ac:graphicFrameMkLst>
            <pc:docMk/>
            <pc:sldMk cId="4128460604" sldId="301"/>
            <ac:graphicFrameMk id="3" creationId="{65D4EBCF-BDC4-3B9E-804D-7B36D7A11EC9}"/>
          </ac:graphicFrameMkLst>
        </pc:graphicFrameChg>
        <pc:picChg chg="del">
          <ac:chgData name="Hyunwoo Roh" userId="e430c190de97e596" providerId="LiveId" clId="{7478ED47-3060-C14E-B6C4-9205F5102808}" dt="2025-07-16T07:04:39.470" v="14148" actId="478"/>
          <ac:picMkLst>
            <pc:docMk/>
            <pc:sldMk cId="4128460604" sldId="301"/>
            <ac:picMk id="6" creationId="{CCC69EA0-1CA4-FB34-FEAA-63B2ABFF555C}"/>
          </ac:picMkLst>
        </pc:picChg>
        <pc:picChg chg="del">
          <ac:chgData name="Hyunwoo Roh" userId="e430c190de97e596" providerId="LiveId" clId="{7478ED47-3060-C14E-B6C4-9205F5102808}" dt="2025-07-16T07:04:39.709" v="14149" actId="478"/>
          <ac:picMkLst>
            <pc:docMk/>
            <pc:sldMk cId="4128460604" sldId="301"/>
            <ac:picMk id="7" creationId="{5673609D-4BFF-3303-2E9E-E5746E941273}"/>
          </ac:picMkLst>
        </pc:picChg>
        <pc:picChg chg="del">
          <ac:chgData name="Hyunwoo Roh" userId="e430c190de97e596" providerId="LiveId" clId="{7478ED47-3060-C14E-B6C4-9205F5102808}" dt="2025-07-16T07:04:40.123" v="14150" actId="478"/>
          <ac:picMkLst>
            <pc:docMk/>
            <pc:sldMk cId="4128460604" sldId="301"/>
            <ac:picMk id="11" creationId="{34A7A67E-ADA5-D1FC-5C60-73379B6F5179}"/>
          </ac:picMkLst>
        </pc:picChg>
        <pc:picChg chg="del mod">
          <ac:chgData name="Hyunwoo Roh" userId="e430c190de97e596" providerId="LiveId" clId="{7478ED47-3060-C14E-B6C4-9205F5102808}" dt="2025-07-16T07:04:40.483" v="14152" actId="478"/>
          <ac:picMkLst>
            <pc:docMk/>
            <pc:sldMk cId="4128460604" sldId="301"/>
            <ac:picMk id="14" creationId="{1B527722-1431-4003-5592-54EC67ED5403}"/>
          </ac:picMkLst>
        </pc:picChg>
      </pc:sldChg>
      <pc:sldChg chg="addSp delSp modSp add mod delAnim">
        <pc:chgData name="Hyunwoo Roh" userId="e430c190de97e596" providerId="LiveId" clId="{7478ED47-3060-C14E-B6C4-9205F5102808}" dt="2025-07-16T07:23:20.786" v="14970" actId="14100"/>
        <pc:sldMkLst>
          <pc:docMk/>
          <pc:sldMk cId="849509566" sldId="302"/>
        </pc:sldMkLst>
        <pc:spChg chg="mod">
          <ac:chgData name="Hyunwoo Roh" userId="e430c190de97e596" providerId="LiveId" clId="{7478ED47-3060-C14E-B6C4-9205F5102808}" dt="2025-07-16T07:14:12.079" v="14466" actId="20577"/>
          <ac:spMkLst>
            <pc:docMk/>
            <pc:sldMk cId="849509566" sldId="302"/>
            <ac:spMk id="2" creationId="{152AD9D9-4721-5096-34EE-CA8049F749FE}"/>
          </ac:spMkLst>
        </pc:spChg>
        <pc:graphicFrameChg chg="add mod">
          <ac:chgData name="Hyunwoo Roh" userId="e430c190de97e596" providerId="LiveId" clId="{7478ED47-3060-C14E-B6C4-9205F5102808}" dt="2025-07-16T07:23:20.786" v="14970" actId="14100"/>
          <ac:graphicFrameMkLst>
            <pc:docMk/>
            <pc:sldMk cId="849509566" sldId="302"/>
            <ac:graphicFrameMk id="5" creationId="{79E46D53-38DF-2A21-4D77-F51B9B08B4E4}"/>
          </ac:graphicFrameMkLst>
        </pc:graphicFrameChg>
        <pc:picChg chg="del">
          <ac:chgData name="Hyunwoo Roh" userId="e430c190de97e596" providerId="LiveId" clId="{7478ED47-3060-C14E-B6C4-9205F5102808}" dt="2025-07-16T07:14:13.750" v="14468" actId="478"/>
          <ac:picMkLst>
            <pc:docMk/>
            <pc:sldMk cId="849509566" sldId="302"/>
            <ac:picMk id="3" creationId="{E4310DA4-BBC4-DAD8-AC5D-54B18A691C99}"/>
          </ac:picMkLst>
        </pc:picChg>
        <pc:picChg chg="del">
          <ac:chgData name="Hyunwoo Roh" userId="e430c190de97e596" providerId="LiveId" clId="{7478ED47-3060-C14E-B6C4-9205F5102808}" dt="2025-07-16T07:14:13.498" v="14467" actId="478"/>
          <ac:picMkLst>
            <pc:docMk/>
            <pc:sldMk cId="849509566" sldId="302"/>
            <ac:picMk id="4" creationId="{81A9D084-931E-86DE-F8EC-93BE71B50776}"/>
          </ac:picMkLst>
        </pc:picChg>
        <pc:picChg chg="del">
          <ac:chgData name="Hyunwoo Roh" userId="e430c190de97e596" providerId="LiveId" clId="{7478ED47-3060-C14E-B6C4-9205F5102808}" dt="2025-07-16T07:14:14.101" v="14469" actId="478"/>
          <ac:picMkLst>
            <pc:docMk/>
            <pc:sldMk cId="849509566" sldId="302"/>
            <ac:picMk id="9218" creationId="{8FC8E9C7-90C0-9B82-50BE-C6F866CC7627}"/>
          </ac:picMkLst>
        </pc:picChg>
      </pc:sldChg>
      <pc:sldChg chg="addSp delSp modSp add mod">
        <pc:chgData name="Hyunwoo Roh" userId="e430c190de97e596" providerId="LiveId" clId="{7478ED47-3060-C14E-B6C4-9205F5102808}" dt="2025-07-16T07:20:30.322" v="14908" actId="1076"/>
        <pc:sldMkLst>
          <pc:docMk/>
          <pc:sldMk cId="1216467915" sldId="303"/>
        </pc:sldMkLst>
        <pc:spChg chg="add del mod">
          <ac:chgData name="Hyunwoo Roh" userId="e430c190de97e596" providerId="LiveId" clId="{7478ED47-3060-C14E-B6C4-9205F5102808}" dt="2025-07-16T07:19:51.221" v="14896" actId="478"/>
          <ac:spMkLst>
            <pc:docMk/>
            <pc:sldMk cId="1216467915" sldId="303"/>
            <ac:spMk id="4" creationId="{3DEE1595-4C24-1CBF-7B08-3C16458D6EC8}"/>
          </ac:spMkLst>
        </pc:spChg>
        <pc:spChg chg="del">
          <ac:chgData name="Hyunwoo Roh" userId="e430c190de97e596" providerId="LiveId" clId="{7478ED47-3060-C14E-B6C4-9205F5102808}" dt="2025-07-16T07:19:52.477" v="14897" actId="478"/>
          <ac:spMkLst>
            <pc:docMk/>
            <pc:sldMk cId="1216467915" sldId="303"/>
            <ac:spMk id="12" creationId="{0339D92D-EC8D-1B6A-A39A-660349C578BC}"/>
          </ac:spMkLst>
        </pc:spChg>
        <pc:graphicFrameChg chg="del mod">
          <ac:chgData name="Hyunwoo Roh" userId="e430c190de97e596" providerId="LiveId" clId="{7478ED47-3060-C14E-B6C4-9205F5102808}" dt="2025-07-16T07:19:49.620" v="14895" actId="478"/>
          <ac:graphicFrameMkLst>
            <pc:docMk/>
            <pc:sldMk cId="1216467915" sldId="303"/>
            <ac:graphicFrameMk id="7" creationId="{5530EF69-FC55-4B59-E2CD-A425783DCD28}"/>
          </ac:graphicFrameMkLst>
        </pc:graphicFrameChg>
        <pc:picChg chg="add mod">
          <ac:chgData name="Hyunwoo Roh" userId="e430c190de97e596" providerId="LiveId" clId="{7478ED47-3060-C14E-B6C4-9205F5102808}" dt="2025-07-16T07:20:30.322" v="14908" actId="1076"/>
          <ac:picMkLst>
            <pc:docMk/>
            <pc:sldMk cId="1216467915" sldId="303"/>
            <ac:picMk id="5" creationId="{30921647-60A5-4FD0-ADA8-BD31B92485C0}"/>
          </ac:picMkLst>
        </pc:picChg>
        <pc:picChg chg="add mod">
          <ac:chgData name="Hyunwoo Roh" userId="e430c190de97e596" providerId="LiveId" clId="{7478ED47-3060-C14E-B6C4-9205F5102808}" dt="2025-07-16T07:20:30.322" v="14908" actId="1076"/>
          <ac:picMkLst>
            <pc:docMk/>
            <pc:sldMk cId="1216467915" sldId="303"/>
            <ac:picMk id="6" creationId="{7B743074-02F4-D039-E647-A48016BC239D}"/>
          </ac:picMkLst>
        </pc:picChg>
        <pc:picChg chg="del">
          <ac:chgData name="Hyunwoo Roh" userId="e430c190de97e596" providerId="LiveId" clId="{7478ED47-3060-C14E-B6C4-9205F5102808}" dt="2025-07-16T07:19:47.217" v="14891" actId="478"/>
          <ac:picMkLst>
            <pc:docMk/>
            <pc:sldMk cId="1216467915" sldId="303"/>
            <ac:picMk id="8" creationId="{EA10971C-F046-825B-8B34-205FC2F039A9}"/>
          </ac:picMkLst>
        </pc:picChg>
        <pc:picChg chg="del">
          <ac:chgData name="Hyunwoo Roh" userId="e430c190de97e596" providerId="LiveId" clId="{7478ED47-3060-C14E-B6C4-9205F5102808}" dt="2025-07-16T07:19:46.669" v="14889" actId="478"/>
          <ac:picMkLst>
            <pc:docMk/>
            <pc:sldMk cId="1216467915" sldId="303"/>
            <ac:picMk id="9" creationId="{EA360E1C-6903-3192-1C53-EEDA670B4B42}"/>
          </ac:picMkLst>
        </pc:picChg>
        <pc:picChg chg="del">
          <ac:chgData name="Hyunwoo Roh" userId="e430c190de97e596" providerId="LiveId" clId="{7478ED47-3060-C14E-B6C4-9205F5102808}" dt="2025-07-16T07:19:46.933" v="14890" actId="478"/>
          <ac:picMkLst>
            <pc:docMk/>
            <pc:sldMk cId="1216467915" sldId="303"/>
            <ac:picMk id="10" creationId="{32B51E89-B5F4-573E-7A54-61D0FA951EA8}"/>
          </ac:picMkLst>
        </pc:picChg>
        <pc:picChg chg="del">
          <ac:chgData name="Hyunwoo Roh" userId="e430c190de97e596" providerId="LiveId" clId="{7478ED47-3060-C14E-B6C4-9205F5102808}" dt="2025-07-16T07:19:47.471" v="14892" actId="478"/>
          <ac:picMkLst>
            <pc:docMk/>
            <pc:sldMk cId="1216467915" sldId="303"/>
            <ac:picMk id="3074" creationId="{6DA4C53F-7FED-0182-B941-9C7817DD305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snven.co.kr/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://m-lev.co.kr/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://www.gaubiz.com/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shorts/vK8g9lQWEqA" TargetMode="External"/><Relationship Id="rId3" Type="http://schemas.openxmlformats.org/officeDocument/2006/relationships/hyperlink" Target="https://www.thenationalnews.com/lifestyle/2025/05/30/gold-atm-abu-dhabi-emirates-palace/" TargetMode="External"/><Relationship Id="rId7" Type="http://schemas.openxmlformats.org/officeDocument/2006/relationships/hyperlink" Target="https://www.instagram.com/reel/CxiTtnHpmav/" TargetMode="External"/><Relationship Id="rId2" Type="http://schemas.openxmlformats.org/officeDocument/2006/relationships/hyperlink" Target="https://www.youtube.com/watch?v=UhhCI6ftySs" TargetMode="External"/><Relationship Id="rId1" Type="http://schemas.openxmlformats.org/officeDocument/2006/relationships/hyperlink" Target="https://www.youtube.com/watch?v=JE_ORHaQ474" TargetMode="External"/><Relationship Id="rId6" Type="http://schemas.openxmlformats.org/officeDocument/2006/relationships/hyperlink" Target="https://www.instagram.com/p/CuoNt9eJzGr/" TargetMode="External"/><Relationship Id="rId5" Type="http://schemas.openxmlformats.org/officeDocument/2006/relationships/hyperlink" Target="https://www.afenvend.com/Food-vending-machine/af-d900-54cv22-4-25-healthy-fresh-food-vending-machine-with-22-inch-touch-screen" TargetMode="External"/><Relationship Id="rId4" Type="http://schemas.openxmlformats.org/officeDocument/2006/relationships/hyperlink" Target="https://www.businessinsider.com/worlds-coolest-vending-machines-2019-1#there-are-french-fry-vending-machines-in-countries-from-the-netherlands-to-australia-2" TargetMode="External"/><Relationship Id="rId9" Type="http://schemas.openxmlformats.org/officeDocument/2006/relationships/hyperlink" Target="https://gulffranchisemagazine.com/dubai-based-meals-n-more-healthy-vending-machine-franchise-plans-100-locations-by-2025/" TargetMode="Externa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ongang.co.kr/article/25089033" TargetMode="External"/><Relationship Id="rId3" Type="http://schemas.openxmlformats.org/officeDocument/2006/relationships/hyperlink" Target="https://www.sedaily.com/NewsView/1VJBVDFMD2" TargetMode="External"/><Relationship Id="rId7" Type="http://schemas.openxmlformats.org/officeDocument/2006/relationships/hyperlink" Target="https://www.joongang.co.kr/article/25231241" TargetMode="External"/><Relationship Id="rId2" Type="http://schemas.openxmlformats.org/officeDocument/2006/relationships/hyperlink" Target="https://www.metroseoul.co.kr/article/20230321500328" TargetMode="External"/><Relationship Id="rId1" Type="http://schemas.openxmlformats.org/officeDocument/2006/relationships/hyperlink" Target="https://digitalchosun.dizzo.com/site/data/html_dir/2025/01/02/2025010280182.html" TargetMode="External"/><Relationship Id="rId6" Type="http://schemas.openxmlformats.org/officeDocument/2006/relationships/hyperlink" Target="https://www.ajunews.com/view/20200830175318064" TargetMode="External"/><Relationship Id="rId11" Type="http://schemas.openxmlformats.org/officeDocument/2006/relationships/hyperlink" Target="https://n.news.naver.com/mnews/ranking/article/015/0004743083?ntype=RANKING&amp;sid=001" TargetMode="External"/><Relationship Id="rId5" Type="http://schemas.openxmlformats.org/officeDocument/2006/relationships/hyperlink" Target="https://www.facebook.com/snuchong/posts/2726107967461262" TargetMode="External"/><Relationship Id="rId10" Type="http://schemas.openxmlformats.org/officeDocument/2006/relationships/hyperlink" Target="http://m-lev.co.kr/html/business_4.html" TargetMode="External"/><Relationship Id="rId4" Type="http://schemas.openxmlformats.org/officeDocument/2006/relationships/hyperlink" Target="https://www.themosttimes.co.kr/34365" TargetMode="External"/><Relationship Id="rId9" Type="http://schemas.openxmlformats.org/officeDocument/2006/relationships/hyperlink" Target="https://old.sherpago.co.kr/upload/board/1.%201.%2020210301%20%EC%8A%A4%EB%A7%88%ED%8A%B8%EB%B2%A4%EB%94%A9%EB%A8%B8%EC%8B%A0%EC%A0%9C%EC%95%88%EC%84%9C(%ED%91%9C%EC%A4%80).pdf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snven.co.kr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://m-lev.co.kr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://www.gaubiz.com/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shorts/vK8g9lQWEqA" TargetMode="External"/><Relationship Id="rId3" Type="http://schemas.openxmlformats.org/officeDocument/2006/relationships/hyperlink" Target="https://www.thenationalnews.com/lifestyle/2025/05/30/gold-atm-abu-dhabi-emirates-palace/" TargetMode="External"/><Relationship Id="rId7" Type="http://schemas.openxmlformats.org/officeDocument/2006/relationships/hyperlink" Target="https://www.instagram.com/reel/CxiTtnHpmav/" TargetMode="External"/><Relationship Id="rId2" Type="http://schemas.openxmlformats.org/officeDocument/2006/relationships/hyperlink" Target="https://www.youtube.com/watch?v=UhhCI6ftySs" TargetMode="External"/><Relationship Id="rId1" Type="http://schemas.openxmlformats.org/officeDocument/2006/relationships/hyperlink" Target="https://www.youtube.com/watch?v=JE_ORHaQ474" TargetMode="External"/><Relationship Id="rId6" Type="http://schemas.openxmlformats.org/officeDocument/2006/relationships/hyperlink" Target="https://www.instagram.com/p/CuoNt9eJzGr/" TargetMode="External"/><Relationship Id="rId5" Type="http://schemas.openxmlformats.org/officeDocument/2006/relationships/hyperlink" Target="https://www.afenvend.com/Food-vending-machine/af-d900-54cv22-4-25-healthy-fresh-food-vending-machine-with-22-inch-touch-screen" TargetMode="External"/><Relationship Id="rId4" Type="http://schemas.openxmlformats.org/officeDocument/2006/relationships/hyperlink" Target="https://www.businessinsider.com/worlds-coolest-vending-machines-2019-1#there-are-french-fry-vending-machines-in-countries-from-the-netherlands-to-australia-2" TargetMode="External"/><Relationship Id="rId9" Type="http://schemas.openxmlformats.org/officeDocument/2006/relationships/hyperlink" Target="https://gulffranchisemagazine.com/dubai-based-meals-n-more-healthy-vending-machine-franchise-plans-100-locations-by-2025/" TargetMode="External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ongang.co.kr/article/25089033" TargetMode="External"/><Relationship Id="rId3" Type="http://schemas.openxmlformats.org/officeDocument/2006/relationships/hyperlink" Target="https://www.sedaily.com/NewsView/1VJBVDFMD2" TargetMode="External"/><Relationship Id="rId7" Type="http://schemas.openxmlformats.org/officeDocument/2006/relationships/hyperlink" Target="https://www.joongang.co.kr/article/25231241" TargetMode="External"/><Relationship Id="rId2" Type="http://schemas.openxmlformats.org/officeDocument/2006/relationships/hyperlink" Target="https://www.metroseoul.co.kr/article/20230321500328" TargetMode="External"/><Relationship Id="rId1" Type="http://schemas.openxmlformats.org/officeDocument/2006/relationships/hyperlink" Target="https://digitalchosun.dizzo.com/site/data/html_dir/2025/01/02/2025010280182.html" TargetMode="External"/><Relationship Id="rId6" Type="http://schemas.openxmlformats.org/officeDocument/2006/relationships/hyperlink" Target="https://www.ajunews.com/view/20200830175318064" TargetMode="External"/><Relationship Id="rId11" Type="http://schemas.openxmlformats.org/officeDocument/2006/relationships/hyperlink" Target="https://n.news.naver.com/mnews/ranking/article/015/0004743083?ntype=RANKING&amp;sid=001" TargetMode="External"/><Relationship Id="rId5" Type="http://schemas.openxmlformats.org/officeDocument/2006/relationships/hyperlink" Target="https://www.facebook.com/snuchong/posts/2726107967461262" TargetMode="External"/><Relationship Id="rId10" Type="http://schemas.openxmlformats.org/officeDocument/2006/relationships/hyperlink" Target="http://m-lev.co.kr/html/business_4.html" TargetMode="External"/><Relationship Id="rId4" Type="http://schemas.openxmlformats.org/officeDocument/2006/relationships/hyperlink" Target="https://www.themosttimes.co.kr/34365" TargetMode="External"/><Relationship Id="rId9" Type="http://schemas.openxmlformats.org/officeDocument/2006/relationships/hyperlink" Target="https://old.sherpago.co.kr/upload/board/1.%201.%2020210301%20%EC%8A%A4%EB%A7%88%ED%8A%B8%EB%B2%A4%EB%94%A9%EB%A8%B8%EC%8B%A0%EC%A0%9C%EC%95%88%EC%84%9C(%ED%91%9C%EC%A4%80).pdf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SimpleTimelineDefaultColorVariant">
  <dgm:title val="Simple Timeline Default Color Variant"/>
  <dgm:desc val="Simple Timeline Default Color Variant"/>
  <dgm:catLst>
    <dgm:cat type="Other" pri="2"/>
  </dgm:catLst>
  <dgm:styleLbl name="node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  <dgm:styleLbl name="node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 meth="repeat">
      <a:schemeClr val="accent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2">
        <a:alpha val="9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A45E9-3BDB-4EA5-ACF8-1296064EF50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8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에스엔브이</a:t>
          </a:r>
          <a:r>
            <a:rPr lang="ko-KR" altLang="en-US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http://www.snven.co.kr/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3084140-8170-4037-A8F9-FDC69DD1A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국내 스마트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벤딩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머신 주요 제조 업체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Module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방식 구성 가능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냉장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냉동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성인인증 필요 용품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아이스크림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커피 등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실시간 통합 관리 시스템 제공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-&gt;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광고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이벤트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판매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재고 등 다양한 상태 관리 가능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다양한 결제 수단 지원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카드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직원카드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지폐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코인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바코드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/QR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등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AS 1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년 무상제공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설치비 별도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주요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납품처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풀무원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출출박스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현대카드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캐피탈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SMTOWN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아이돌 캐릭터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벤딩머신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팝마트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베스킨라빈스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던킨도너츠 등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SPC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계열사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하루샐러드 외</a:t>
          </a:r>
          <a:endParaRPr lang="en-US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404B86E-2785-D24A-96F2-B3F2AE23C651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14C3D891-E355-9246-A22B-4E28E0D25DE7}" type="pres">
      <dgm:prSet presAssocID="{4C6A45E9-3BDB-4EA5-ACF8-1296064EF50E}" presName="compNode" presStyleCnt="0"/>
      <dgm:spPr/>
    </dgm:pt>
    <dgm:pt modelId="{DFEE2CCF-5120-EC4C-AFE1-58BD7AC75A32}" type="pres">
      <dgm:prSet presAssocID="{4C6A45E9-3BDB-4EA5-ACF8-1296064EF50E}" presName="pictRect" presStyleLbl="revTx" presStyleIdx="0" presStyleCnt="2">
        <dgm:presLayoutVars>
          <dgm:chMax val="0"/>
          <dgm:bulletEnabled/>
        </dgm:presLayoutVars>
      </dgm:prSet>
      <dgm:spPr/>
    </dgm:pt>
    <dgm:pt modelId="{5BE38699-9FF0-774F-8883-555819A820DB}" type="pres">
      <dgm:prSet presAssocID="{4C6A45E9-3BDB-4EA5-ACF8-1296064EF50E}" presName="textRect" presStyleLbl="revTx" presStyleIdx="1" presStyleCnt="2">
        <dgm:presLayoutVars>
          <dgm:bulletEnabled/>
        </dgm:presLayoutVars>
      </dgm:prSet>
      <dgm:spPr/>
    </dgm:pt>
  </dgm:ptLst>
  <dgm:cxnLst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F25DE440-9EAA-044F-9DB2-6326F1687E9B}" type="presOf" srcId="{A9DD22E7-7001-4E03-AC69-728E578D3AA9}" destId="{7404B86E-2785-D24A-96F2-B3F2AE23C651}" srcOrd="0" destOrd="0" presId="urn:microsoft.com/office/officeart/2024/3/layout/hArchList1"/>
    <dgm:cxn modelId="{D37B1251-3E47-AF42-8CD3-2910D9167154}" type="presOf" srcId="{93084140-8170-4037-A8F9-FDC69DD1A5FC}" destId="{5BE38699-9FF0-774F-8883-555819A820DB}" srcOrd="0" destOrd="0" presId="urn:microsoft.com/office/officeart/2024/3/layout/hArchList1"/>
    <dgm:cxn modelId="{F86566AC-8D51-4C4B-B867-959ACAB5E262}" type="presOf" srcId="{4C6A45E9-3BDB-4EA5-ACF8-1296064EF50E}" destId="{DFEE2CCF-5120-EC4C-AFE1-58BD7AC75A32}" srcOrd="0" destOrd="0" presId="urn:microsoft.com/office/officeart/2024/3/layout/hArchList1"/>
    <dgm:cxn modelId="{A9613017-FC19-2E40-B545-1476F3567758}" type="presParOf" srcId="{7404B86E-2785-D24A-96F2-B3F2AE23C651}" destId="{14C3D891-E355-9246-A22B-4E28E0D25DE7}" srcOrd="0" destOrd="0" presId="urn:microsoft.com/office/officeart/2024/3/layout/hArchList1"/>
    <dgm:cxn modelId="{B0048F56-2D54-E540-9845-A75168DD12F3}" type="presParOf" srcId="{14C3D891-E355-9246-A22B-4E28E0D25DE7}" destId="{DFEE2CCF-5120-EC4C-AFE1-58BD7AC75A32}" srcOrd="0" destOrd="0" presId="urn:microsoft.com/office/officeart/2024/3/layout/hArchList1"/>
    <dgm:cxn modelId="{94D7EAA6-9369-5D4E-B43E-23B68F1DDC2B}" type="presParOf" srcId="{14C3D891-E355-9246-A22B-4E28E0D25DE7}" destId="{5BE38699-9FF0-774F-8883-555819A820DB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A45E9-3BDB-4EA5-ACF8-1296064EF50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8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만랩</a:t>
          </a:r>
          <a:r>
            <a:rPr lang="ko-KR" altLang="en-US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http://m-lev.co.kr/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3084140-8170-4037-A8F9-FDC69DD1A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렌탈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프랜차이즈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무인 시스템 등 다양한 분야에서 성장 중인 업체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신세계아이엔씨와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협력하여 이마트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24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위주로 점유율 넓혀가는 중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기계부에 </a:t>
          </a:r>
          <a:r>
            <a:rPr lang="ko-KR" alt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벨트</a:t>
          </a:r>
          <a:r>
            <a:rPr lang="en-US" altLang="ko-KR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400" b="0" i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스파이럴</a:t>
          </a:r>
          <a:r>
            <a:rPr lang="en-US" altLang="ko-KR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400" b="0" i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후크</a:t>
          </a:r>
          <a:r>
            <a:rPr lang="en-US" altLang="ko-KR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국내유일</a:t>
          </a:r>
          <a:r>
            <a:rPr lang="en-US" altLang="ko-KR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) </a:t>
          </a:r>
          <a:r>
            <a:rPr lang="ko-KR" alt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등 다양한 모듈 운영이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가능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ESL (</a:t>
          </a:r>
          <a:r>
            <a:rPr 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Electronic Shelf Label) </a:t>
          </a:r>
          <a:r>
            <a:rPr lang="ko-KR" alt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지원</a:t>
          </a:r>
          <a:r>
            <a:rPr lang="en-US" altLang="ko-KR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 냉장</a:t>
          </a:r>
          <a:r>
            <a:rPr lang="en-US" altLang="ko-KR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냉온 상품 판매 가능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강력한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SW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기능 제공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(Cloud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기반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POS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시스템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):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상품 정보수신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재고 관리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유통기한 관리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장애 실시간 관리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모든 결제수단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성인인증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주요 납품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출품처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판교 카카오뱅크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이마트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24,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슈퍼마켓 트레이드쇼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2020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일본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),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유로샵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2020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독일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endParaRPr lang="en-US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404B86E-2785-D24A-96F2-B3F2AE23C651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14C3D891-E355-9246-A22B-4E28E0D25DE7}" type="pres">
      <dgm:prSet presAssocID="{4C6A45E9-3BDB-4EA5-ACF8-1296064EF50E}" presName="compNode" presStyleCnt="0"/>
      <dgm:spPr/>
    </dgm:pt>
    <dgm:pt modelId="{DFEE2CCF-5120-EC4C-AFE1-58BD7AC75A32}" type="pres">
      <dgm:prSet presAssocID="{4C6A45E9-3BDB-4EA5-ACF8-1296064EF50E}" presName="pictRect" presStyleLbl="revTx" presStyleIdx="0" presStyleCnt="2">
        <dgm:presLayoutVars>
          <dgm:chMax val="0"/>
          <dgm:bulletEnabled/>
        </dgm:presLayoutVars>
      </dgm:prSet>
      <dgm:spPr/>
    </dgm:pt>
    <dgm:pt modelId="{5BE38699-9FF0-774F-8883-555819A820DB}" type="pres">
      <dgm:prSet presAssocID="{4C6A45E9-3BDB-4EA5-ACF8-1296064EF50E}" presName="textRect" presStyleLbl="revTx" presStyleIdx="1" presStyleCnt="2">
        <dgm:presLayoutVars>
          <dgm:bulletEnabled/>
        </dgm:presLayoutVars>
      </dgm:prSet>
      <dgm:spPr/>
    </dgm:pt>
  </dgm:ptLst>
  <dgm:cxnLst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F25DE440-9EAA-044F-9DB2-6326F1687E9B}" type="presOf" srcId="{A9DD22E7-7001-4E03-AC69-728E578D3AA9}" destId="{7404B86E-2785-D24A-96F2-B3F2AE23C651}" srcOrd="0" destOrd="0" presId="urn:microsoft.com/office/officeart/2024/3/layout/hArchList1"/>
    <dgm:cxn modelId="{D37B1251-3E47-AF42-8CD3-2910D9167154}" type="presOf" srcId="{93084140-8170-4037-A8F9-FDC69DD1A5FC}" destId="{5BE38699-9FF0-774F-8883-555819A820DB}" srcOrd="0" destOrd="0" presId="urn:microsoft.com/office/officeart/2024/3/layout/hArchList1"/>
    <dgm:cxn modelId="{F86566AC-8D51-4C4B-B867-959ACAB5E262}" type="presOf" srcId="{4C6A45E9-3BDB-4EA5-ACF8-1296064EF50E}" destId="{DFEE2CCF-5120-EC4C-AFE1-58BD7AC75A32}" srcOrd="0" destOrd="0" presId="urn:microsoft.com/office/officeart/2024/3/layout/hArchList1"/>
    <dgm:cxn modelId="{A9613017-FC19-2E40-B545-1476F3567758}" type="presParOf" srcId="{7404B86E-2785-D24A-96F2-B3F2AE23C651}" destId="{14C3D891-E355-9246-A22B-4E28E0D25DE7}" srcOrd="0" destOrd="0" presId="urn:microsoft.com/office/officeart/2024/3/layout/hArchList1"/>
    <dgm:cxn modelId="{B0048F56-2D54-E540-9845-A75168DD12F3}" type="presParOf" srcId="{14C3D891-E355-9246-A22B-4E28E0D25DE7}" destId="{DFEE2CCF-5120-EC4C-AFE1-58BD7AC75A32}" srcOrd="0" destOrd="0" presId="urn:microsoft.com/office/officeart/2024/3/layout/hArchList1"/>
    <dgm:cxn modelId="{94D7EAA6-9369-5D4E-B43E-23B68F1DDC2B}" type="presParOf" srcId="{14C3D891-E355-9246-A22B-4E28E0D25DE7}" destId="{5BE38699-9FF0-774F-8883-555819A820DB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A45E9-3BDB-4EA5-ACF8-1296064EF50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8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가우비즈</a:t>
          </a:r>
          <a:r>
            <a:rPr lang="ko-KR" altLang="en-US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http://www.gaubiz.com/</a:t>
          </a:r>
          <a:r>
            <a:rPr lang="en-US" altLang="ko-KR" sz="18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3084140-8170-4037-A8F9-FDC69DD1A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맞춤형 솔루션 제공 전문 소프트웨어 중심 개발 회사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중기부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지역특화산업육성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R&amp;D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사업을 통해 </a:t>
          </a:r>
          <a:r>
            <a:rPr lang="en-US" altLang="ko-KR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SaleMate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프로그램 개발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SaleMate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: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외식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배달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의류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마트 등 다양한 매장에 적용 가능한 스마트 리테일 플랫폼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상품 판매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재고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매출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발주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입고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반품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장애관리 등 관리자를 위한 다양한 기능 뿐만 아니라 최종소비자를 위한 재고상태 파악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원격 주문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주문 가능 매장 확인 등 다양한 기능 지원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신세계푸드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가맹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POS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시스템 솔루션 납품 및 구축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약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2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억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+)</a:t>
          </a: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404B86E-2785-D24A-96F2-B3F2AE23C651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14C3D891-E355-9246-A22B-4E28E0D25DE7}" type="pres">
      <dgm:prSet presAssocID="{4C6A45E9-3BDB-4EA5-ACF8-1296064EF50E}" presName="compNode" presStyleCnt="0"/>
      <dgm:spPr/>
    </dgm:pt>
    <dgm:pt modelId="{DFEE2CCF-5120-EC4C-AFE1-58BD7AC75A32}" type="pres">
      <dgm:prSet presAssocID="{4C6A45E9-3BDB-4EA5-ACF8-1296064EF50E}" presName="pictRect" presStyleLbl="revTx" presStyleIdx="0" presStyleCnt="2">
        <dgm:presLayoutVars>
          <dgm:chMax val="0"/>
          <dgm:bulletEnabled/>
        </dgm:presLayoutVars>
      </dgm:prSet>
      <dgm:spPr/>
    </dgm:pt>
    <dgm:pt modelId="{5BE38699-9FF0-774F-8883-555819A820DB}" type="pres">
      <dgm:prSet presAssocID="{4C6A45E9-3BDB-4EA5-ACF8-1296064EF50E}" presName="textRect" presStyleLbl="revTx" presStyleIdx="1" presStyleCnt="2">
        <dgm:presLayoutVars>
          <dgm:bulletEnabled/>
        </dgm:presLayoutVars>
      </dgm:prSet>
      <dgm:spPr/>
    </dgm:pt>
  </dgm:ptLst>
  <dgm:cxnLst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F25DE440-9EAA-044F-9DB2-6326F1687E9B}" type="presOf" srcId="{A9DD22E7-7001-4E03-AC69-728E578D3AA9}" destId="{7404B86E-2785-D24A-96F2-B3F2AE23C651}" srcOrd="0" destOrd="0" presId="urn:microsoft.com/office/officeart/2024/3/layout/hArchList1"/>
    <dgm:cxn modelId="{D37B1251-3E47-AF42-8CD3-2910D9167154}" type="presOf" srcId="{93084140-8170-4037-A8F9-FDC69DD1A5FC}" destId="{5BE38699-9FF0-774F-8883-555819A820DB}" srcOrd="0" destOrd="0" presId="urn:microsoft.com/office/officeart/2024/3/layout/hArchList1"/>
    <dgm:cxn modelId="{F86566AC-8D51-4C4B-B867-959ACAB5E262}" type="presOf" srcId="{4C6A45E9-3BDB-4EA5-ACF8-1296064EF50E}" destId="{DFEE2CCF-5120-EC4C-AFE1-58BD7AC75A32}" srcOrd="0" destOrd="0" presId="urn:microsoft.com/office/officeart/2024/3/layout/hArchList1"/>
    <dgm:cxn modelId="{A9613017-FC19-2E40-B545-1476F3567758}" type="presParOf" srcId="{7404B86E-2785-D24A-96F2-B3F2AE23C651}" destId="{14C3D891-E355-9246-A22B-4E28E0D25DE7}" srcOrd="0" destOrd="0" presId="urn:microsoft.com/office/officeart/2024/3/layout/hArchList1"/>
    <dgm:cxn modelId="{B0048F56-2D54-E540-9845-A75168DD12F3}" type="presParOf" srcId="{14C3D891-E355-9246-A22B-4E28E0D25DE7}" destId="{DFEE2CCF-5120-EC4C-AFE1-58BD7AC75A32}" srcOrd="0" destOrd="0" presId="urn:microsoft.com/office/officeart/2024/3/layout/hArchList1"/>
    <dgm:cxn modelId="{94D7EAA6-9369-5D4E-B43E-23B68F1DDC2B}" type="presParOf" srcId="{14C3D891-E355-9246-A22B-4E28E0D25DE7}" destId="{5BE38699-9FF0-774F-8883-555819A820DB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84140-8170-4037-A8F9-FDC69DD1A5F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Perfume;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https://www.youtube.com/watch?v=JE_ORHaQ474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endParaRPr lang="en-US" altLang="ko-KR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Gold: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2"/>
            </a:rPr>
            <a:t>https://www.youtube.com/watch?v=UhhCI6ftySs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Gold: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3"/>
            </a:rPr>
            <a:t>https://www.thenationalnews.com/lifestyle/2025/05/30/gold-atm-abu-dhabi-emirates-palace/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Various Vending Machines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4"/>
            </a:rPr>
            <a:t>https://www.businessinsider.com/worlds-coolest-vending-machines-2019-1#there-are-french-fry-vending-machines-in-countries-from-the-netherlands-to-australia-2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China Company: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5"/>
            </a:rPr>
            <a:t>https://www.afenvend.com/Food-vending-machine/af-d900-54cv22-4-25-healthy-fresh-food-vending-machine-with-22-inch-touch-screen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en-US" sz="1400" b="0" i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Nad</a:t>
          </a:r>
          <a:r>
            <a:rPr 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sz="1400" b="0" i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el</a:t>
          </a:r>
          <a:r>
            <a:rPr 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 Ahmar Health Clinic: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6"/>
            </a:rPr>
            <a:t>https://www.instagram.com/p/CuoNt9eJzGr/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en-US" altLang="ko-KR" sz="1400" b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CareemBike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Helmet: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7"/>
            </a:rPr>
            <a:t>https://www.instagram.com/reel/CxiTtnHpmav/</a:t>
          </a:r>
          <a:endParaRPr lang="en-US" altLang="ko-KR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Coconut: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8"/>
            </a:rPr>
            <a:t>https://www.youtube.com/shorts/vK8g9lQWEqA</a:t>
          </a:r>
          <a:endParaRPr lang="en-US" altLang="ko-KR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Meals N’ More Healthy vending Machine: </a:t>
          </a:r>
          <a:r>
            <a:rPr lang="en-US" sz="1400" b="0" i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9"/>
            </a:rPr>
            <a:t>https://gulffranchisemagazine.com/dubai-based-meals-n-more-healthy-vending-machine-franchise-plans-100-locations-by-2025/</a:t>
          </a:r>
          <a:r>
            <a:rPr lang="en-US" sz="1400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>
            <a:lnSpc>
              <a:spcPct val="100000"/>
            </a:lnSpc>
            <a:defRPr b="1"/>
          </a:pPr>
          <a:endParaRPr lang="en-US" altLang="ko-KR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endParaRPr lang="en-US" altLang="ko-KR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404B86E-2785-D24A-96F2-B3F2AE23C651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E612E05D-714B-9242-8843-71A433E2EE43}" type="pres">
      <dgm:prSet presAssocID="{93084140-8170-4037-A8F9-FDC69DD1A5FC}" presName="compNode" presStyleCnt="0"/>
      <dgm:spPr/>
    </dgm:pt>
    <dgm:pt modelId="{CFB21AFA-DE17-944B-8C16-22CD5A208C4C}" type="pres">
      <dgm:prSet presAssocID="{93084140-8170-4037-A8F9-FDC69DD1A5FC}" presName="pictRect" presStyleLbl="revTx" presStyleIdx="0" presStyleCnt="2">
        <dgm:presLayoutVars>
          <dgm:chMax val="0"/>
          <dgm:bulletEnabled/>
        </dgm:presLayoutVars>
      </dgm:prSet>
      <dgm:spPr/>
    </dgm:pt>
    <dgm:pt modelId="{6FFFE5DA-2907-E442-BFB6-30538879E36E}" type="pres">
      <dgm:prSet presAssocID="{93084140-8170-4037-A8F9-FDC69DD1A5FC}" presName="textRect" presStyleLbl="revTx" presStyleIdx="1" presStyleCnt="2">
        <dgm:presLayoutVars>
          <dgm:bulletEnabled/>
        </dgm:presLayoutVars>
      </dgm:prSet>
      <dgm:spPr/>
    </dgm:pt>
  </dgm:ptLst>
  <dgm:cxnLst>
    <dgm:cxn modelId="{E63C0315-7B23-4BD9-AB04-F45B7BDADAF9}" srcId="{A9DD22E7-7001-4E03-AC69-728E578D3AA9}" destId="{93084140-8170-4037-A8F9-FDC69DD1A5FC}" srcOrd="0" destOrd="0" parTransId="{5F2AE28E-18B3-4B18-A424-2DF8E8FBE908}" sibTransId="{A1C5C9EA-8102-49B7-AAC5-3CB27A4E6800}"/>
    <dgm:cxn modelId="{F25DE440-9EAA-044F-9DB2-6326F1687E9B}" type="presOf" srcId="{A9DD22E7-7001-4E03-AC69-728E578D3AA9}" destId="{7404B86E-2785-D24A-96F2-B3F2AE23C651}" srcOrd="0" destOrd="0" presId="urn:microsoft.com/office/officeart/2024/3/layout/hArchList1"/>
    <dgm:cxn modelId="{CEF83984-437D-1B4B-BCED-96E29F335A54}" type="presOf" srcId="{93084140-8170-4037-A8F9-FDC69DD1A5FC}" destId="{CFB21AFA-DE17-944B-8C16-22CD5A208C4C}" srcOrd="0" destOrd="0" presId="urn:microsoft.com/office/officeart/2024/3/layout/hArchList1"/>
    <dgm:cxn modelId="{547523C4-AEDE-3E42-9C2B-3E5E94AA60B8}" type="presParOf" srcId="{7404B86E-2785-D24A-96F2-B3F2AE23C651}" destId="{E612E05D-714B-9242-8843-71A433E2EE43}" srcOrd="0" destOrd="0" presId="urn:microsoft.com/office/officeart/2024/3/layout/hArchList1"/>
    <dgm:cxn modelId="{ACBC23BC-589E-A945-B79B-FD644F4A3B6B}" type="presParOf" srcId="{E612E05D-714B-9242-8843-71A433E2EE43}" destId="{CFB21AFA-DE17-944B-8C16-22CD5A208C4C}" srcOrd="0" destOrd="0" presId="urn:microsoft.com/office/officeart/2024/3/layout/hArchList1"/>
    <dgm:cxn modelId="{92E5E904-43F2-B448-B53A-8FF0167A281E}" type="presParOf" srcId="{E612E05D-714B-9242-8843-71A433E2EE43}" destId="{6FFFE5DA-2907-E442-BFB6-30538879E36E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84140-8170-4037-A8F9-FDC69DD1A5F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엘비코리아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https://digitalchosun.dizzo.com/site/data/html_dir/2025/01/02/2025010280182.html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한우 스마트 정육식당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2"/>
            </a:rPr>
            <a:t>https://www.metroseoul.co.kr/article/20230321500328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풀무원 </a:t>
          </a:r>
          <a:r>
            <a:rPr lang="ko-KR" altLang="en-US" sz="1400" b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출출박스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3"/>
            </a:rPr>
            <a:t>https://www.sedaily.com/NewsView/1VJBVDFMD2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하루샐러드 은평구 신사동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4"/>
            </a:rPr>
            <a:t>https://www.themosttimes.co.kr/34365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서울대 파리바게트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5"/>
            </a:rPr>
            <a:t>https://www.facebook.com/snuchong/posts/2726107967461262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팝마트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아트토이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6"/>
            </a:rPr>
            <a:t>https://www.ajunews.com/view/20200830175318064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일본 지역 빵집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7"/>
            </a:rPr>
            <a:t>https://www.joongang.co.kr/article/25231241</a:t>
          </a:r>
          <a:b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</a:b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스마트 자판기 종합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8"/>
            </a:rPr>
            <a:t>https://www.joongang.co.kr/article/25089033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에스엔브이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제안서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9"/>
            </a:rPr>
            <a:t>https://old.sherpago.co.kr/upload/board/1.%201.%2020210301%20%EC%8A%A4%EB%A7%88%ED%8A%B8%EB%B2%A4%EB%94%A9%EB%A8%B8%EC%8B%A0%EC%A0%9C%EC%95%88%EC%84%9C(%ED%91%9C%EC%A4%80).pdf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만랩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0"/>
            </a:rPr>
            <a:t>http://m-lev.co.kr/html/business_4.html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외식업계 무인 매장</a:t>
          </a:r>
          <a:r>
            <a:rPr lang="en-US" altLang="ko-KR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1"/>
            </a:rPr>
            <a:t>https://n.news.naver.com/mnews/ranking/article/015/0004743083?ntype=RANKING&amp;sid=001</a:t>
          </a:r>
          <a:endParaRPr lang="en-US" altLang="en-US" sz="14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404B86E-2785-D24A-96F2-B3F2AE23C651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E612E05D-714B-9242-8843-71A433E2EE43}" type="pres">
      <dgm:prSet presAssocID="{93084140-8170-4037-A8F9-FDC69DD1A5FC}" presName="compNode" presStyleCnt="0"/>
      <dgm:spPr/>
    </dgm:pt>
    <dgm:pt modelId="{CFB21AFA-DE17-944B-8C16-22CD5A208C4C}" type="pres">
      <dgm:prSet presAssocID="{93084140-8170-4037-A8F9-FDC69DD1A5FC}" presName="pictRect" presStyleLbl="revTx" presStyleIdx="0" presStyleCnt="2">
        <dgm:presLayoutVars>
          <dgm:chMax val="0"/>
          <dgm:bulletEnabled/>
        </dgm:presLayoutVars>
      </dgm:prSet>
      <dgm:spPr/>
    </dgm:pt>
    <dgm:pt modelId="{6FFFE5DA-2907-E442-BFB6-30538879E36E}" type="pres">
      <dgm:prSet presAssocID="{93084140-8170-4037-A8F9-FDC69DD1A5FC}" presName="textRect" presStyleLbl="revTx" presStyleIdx="1" presStyleCnt="2">
        <dgm:presLayoutVars>
          <dgm:bulletEnabled/>
        </dgm:presLayoutVars>
      </dgm:prSet>
      <dgm:spPr/>
    </dgm:pt>
  </dgm:ptLst>
  <dgm:cxnLst>
    <dgm:cxn modelId="{E63C0315-7B23-4BD9-AB04-F45B7BDADAF9}" srcId="{A9DD22E7-7001-4E03-AC69-728E578D3AA9}" destId="{93084140-8170-4037-A8F9-FDC69DD1A5FC}" srcOrd="0" destOrd="0" parTransId="{5F2AE28E-18B3-4B18-A424-2DF8E8FBE908}" sibTransId="{A1C5C9EA-8102-49B7-AAC5-3CB27A4E6800}"/>
    <dgm:cxn modelId="{F25DE440-9EAA-044F-9DB2-6326F1687E9B}" type="presOf" srcId="{A9DD22E7-7001-4E03-AC69-728E578D3AA9}" destId="{7404B86E-2785-D24A-96F2-B3F2AE23C651}" srcOrd="0" destOrd="0" presId="urn:microsoft.com/office/officeart/2024/3/layout/hArchList1"/>
    <dgm:cxn modelId="{CEF83984-437D-1B4B-BCED-96E29F335A54}" type="presOf" srcId="{93084140-8170-4037-A8F9-FDC69DD1A5FC}" destId="{CFB21AFA-DE17-944B-8C16-22CD5A208C4C}" srcOrd="0" destOrd="0" presId="urn:microsoft.com/office/officeart/2024/3/layout/hArchList1"/>
    <dgm:cxn modelId="{547523C4-AEDE-3E42-9C2B-3E5E94AA60B8}" type="presParOf" srcId="{7404B86E-2785-D24A-96F2-B3F2AE23C651}" destId="{E612E05D-714B-9242-8843-71A433E2EE43}" srcOrd="0" destOrd="0" presId="urn:microsoft.com/office/officeart/2024/3/layout/hArchList1"/>
    <dgm:cxn modelId="{ACBC23BC-589E-A945-B79B-FD644F4A3B6B}" type="presParOf" srcId="{E612E05D-714B-9242-8843-71A433E2EE43}" destId="{CFB21AFA-DE17-944B-8C16-22CD5A208C4C}" srcOrd="0" destOrd="0" presId="urn:microsoft.com/office/officeart/2024/3/layout/hArchList1"/>
    <dgm:cxn modelId="{92E5E904-43F2-B448-B53A-8FF0167A281E}" type="presParOf" srcId="{E612E05D-714B-9242-8843-71A433E2EE43}" destId="{6FFFE5DA-2907-E442-BFB6-30538879E36E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97FA1F-4925-C049-905F-B8D371BE0BFE}" type="doc">
      <dgm:prSet loTypeId="urn:microsoft.com/office/officeart/2024/3/layout/SimpleTimelineDefaultVariant" loCatId="Timeline" qsTypeId="urn:microsoft.com/office/officeart/2005/8/quickstyle/simple1" qsCatId="simple" csTypeId="urn:microsoft.com/office/officeart/2005/8/colors/SimpleTimelineDefaultColorVariant" csCatId="other" phldr="1"/>
      <dgm:spPr/>
      <dgm:t>
        <a:bodyPr/>
        <a:lstStyle/>
        <a:p>
          <a:endParaRPr lang="en-US"/>
        </a:p>
      </dgm:t>
    </dgm:pt>
    <dgm:pt modelId="{54443154-C962-BA45-AA1E-0070C10E2128}">
      <dgm:prSet/>
      <dgm:spPr/>
      <dgm:t>
        <a:bodyPr/>
        <a:lstStyle/>
        <a:p>
          <a:pPr>
            <a:defRPr b="1"/>
          </a:pPr>
          <a:r>
            <a:rPr lang="en-KR">
              <a:latin typeface="Apple SD Gothic Neo" panose="02000300000000000000" pitchFamily="2" charset="-127"/>
              <a:ea typeface="Apple SD Gothic Neo" panose="02000300000000000000" pitchFamily="2" charset="-127"/>
            </a:rPr>
            <a:t>I/O Automation</a:t>
          </a:r>
        </a:p>
      </dgm:t>
    </dgm:pt>
    <dgm:pt modelId="{7C681AFD-629B-754B-866E-8605B5E4911F}" type="parTrans" cxnId="{96ABB114-2655-5645-A812-7303575CB068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CAEA46B1-E1E3-7A4C-909C-852FF0623F85}" type="sibTrans" cxnId="{96ABB114-2655-5645-A812-7303575CB068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F7A80E09-94EC-1747-97E9-D6FA1C92E79A}">
      <dgm:prSet/>
      <dgm:spPr/>
      <dgm:t>
        <a:bodyPr/>
        <a:lstStyle/>
        <a:p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자체 개발 모듈을 통해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I/O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자동화 가능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일부 모델은 옵션으로 뒷면에서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Input 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가능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</dgm:t>
    </dgm:pt>
    <dgm:pt modelId="{F08C4FDA-0F23-5F4D-980D-AC1D86500750}" type="parTrans" cxnId="{A7D5C060-EA9A-1D44-B97F-1B2E9580C3CC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16AC5F6B-61C9-C647-82DC-BF06994D8B57}" type="sibTrans" cxnId="{A7D5C060-EA9A-1D44-B97F-1B2E9580C3CC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D82584EA-707E-D842-8D54-67A809DB16E7}">
      <dgm:prSet/>
      <dgm:spPr/>
      <dgm:t>
        <a:bodyPr/>
        <a:lstStyle/>
        <a:p>
          <a:pPr>
            <a:defRPr b="1"/>
          </a:pPr>
          <a:r>
            <a:rPr lang="en-KR">
              <a:latin typeface="Apple SD Gothic Neo" panose="02000300000000000000" pitchFamily="2" charset="-127"/>
              <a:ea typeface="Apple SD Gothic Neo" panose="02000300000000000000" pitchFamily="2" charset="-127"/>
            </a:rPr>
            <a:t>Return 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기능 지원</a:t>
          </a:r>
          <a:endParaRPr lang="en-KR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078DD6E-5737-8249-907F-98ECE17BCFAE}" type="parTrans" cxnId="{0C578F9D-4178-8A45-AF95-9AF363C7BE3E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65B91DC-CF0D-1349-9C53-CE997CBB6CAC}" type="sibTrans" cxnId="{0C578F9D-4178-8A45-AF95-9AF363C7BE3E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DE0182A5-0FC6-E049-9F7A-11D65197D910}">
      <dgm:prSet/>
      <dgm:spPr/>
      <dgm:t>
        <a:bodyPr/>
        <a:lstStyle/>
        <a:p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기존 자판기와 달리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Return 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기능 지원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.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그러나 반품</a:t>
          </a:r>
          <a:r>
            <a:rPr lang="en-KR">
              <a:latin typeface="Apple SD Gothic Neo" panose="02000300000000000000" pitchFamily="2" charset="-127"/>
              <a:ea typeface="Apple SD Gothic Neo" panose="02000300000000000000" pitchFamily="2" charset="-127"/>
            </a:rPr>
            <a:t> Item</a:t>
          </a:r>
          <a:r>
            <a:rPr lang="ko-KR" altLang="en-US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에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대한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Risk, Cost, Freshness, Fee 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관리 필요</a:t>
          </a:r>
          <a:endParaRPr lang="en-KR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3C4BD433-9986-B243-B1E3-ED397FE8588B}" type="parTrans" cxnId="{89797CBA-5784-6D42-B985-B60B4BC3A7F4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E882239A-1C3E-B745-903D-0B39A33099A7}" type="sibTrans" cxnId="{89797CBA-5784-6D42-B985-B60B4BC3A7F4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BEE1583D-C18D-134B-AE8A-DE619B33AAE1}">
      <dgm:prSet/>
      <dgm:spPr/>
      <dgm:t>
        <a:bodyPr/>
        <a:lstStyle/>
        <a:p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입고 시 바코드 스캔을 통해 셀별 상품 위치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재고 관리 자동화 구현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.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바코드 입력 프로세스 정립 필요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.</a:t>
          </a:r>
          <a:endParaRPr lang="en-KR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F8D78A7-5423-CC47-B515-240B62E0866C}" type="parTrans" cxnId="{C5E1F49F-2106-0E48-BE2B-202EF2E3DA2A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1476A2A1-10FA-0346-8B74-5541855DFE02}" type="sibTrans" cxnId="{C5E1F49F-2106-0E48-BE2B-202EF2E3DA2A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D8E7956C-9119-7F45-BE1A-1227E7A352C2}">
      <dgm:prSet/>
      <dgm:spPr/>
      <dgm:t>
        <a:bodyPr/>
        <a:lstStyle/>
        <a:p>
          <a:pPr>
            <a:defRPr b="1"/>
          </a:pP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냉장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0~10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도 상태</a:t>
          </a:r>
          <a:endParaRPr lang="en-KR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1048C0F4-087B-344B-8FE0-C1EB2F8373C6}" type="parTrans" cxnId="{AC7750D0-B7F3-3F4A-8DEE-D2604C6CE5A7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367FC52C-05FC-1344-B823-B66D2D67E3F1}" type="sibTrans" cxnId="{AC7750D0-B7F3-3F4A-8DEE-D2604C6CE5A7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67E663DF-0CE0-7144-A58B-5D415B62B7A4}">
      <dgm:prSet/>
      <dgm:spPr/>
      <dgm:t>
        <a:bodyPr/>
        <a:lstStyle/>
        <a:p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주요 판매 식품으로 샐러드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샌드위치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삼각김밥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스시 등 간단하고 신선한 식품 위주</a:t>
          </a:r>
          <a:endParaRPr lang="en-KR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44123627-A166-C642-8DC5-AE42F93D5064}" type="parTrans" cxnId="{53126A62-C50B-3C45-A7DB-061C6347AAFC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02BCF458-0AAD-4E44-927C-D67B3690B44B}" type="sibTrans" cxnId="{53126A62-C50B-3C45-A7DB-061C6347AAFC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BFB9978E-ABAC-B34C-8ADD-030277814A1B}">
      <dgm:prSet/>
      <dgm:spPr/>
      <dgm:t>
        <a:bodyPr/>
        <a:lstStyle/>
        <a:p>
          <a:pPr>
            <a:defRPr b="1"/>
          </a:pPr>
          <a:r>
            <a:rPr lang="en-KR">
              <a:latin typeface="Apple SD Gothic Neo" panose="02000300000000000000" pitchFamily="2" charset="-127"/>
              <a:ea typeface="Apple SD Gothic Neo" panose="02000300000000000000" pitchFamily="2" charset="-127"/>
            </a:rPr>
            <a:t>Powerful Software</a:t>
          </a:r>
        </a:p>
      </dgm:t>
    </dgm:pt>
    <dgm:pt modelId="{9971EFFF-0F1F-8047-8000-0D3927D4544F}" type="parTrans" cxnId="{864E15F4-03FF-3C47-A837-997E520B45A5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6D89D74E-7759-F84A-B9EF-4342AD42D0BA}" type="sibTrans" cxnId="{864E15F4-03FF-3C47-A837-997E520B45A5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409997D6-E323-3846-9E91-2249B716C8DF}">
      <dgm:prSet/>
      <dgm:spPr/>
      <dgm:t>
        <a:bodyPr/>
        <a:lstStyle/>
        <a:p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사용자 중심의 직관적인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UI/UX,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Multi-tenancy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유저 지원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(Admin, Customer, Vendor),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b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</a:b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HW-SW 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간 매끄러운 연동</a:t>
          </a:r>
          <a:endParaRPr lang="en-KR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8F573E61-7E74-544F-8F53-0F4B09397A35}" type="parTrans" cxnId="{3998133D-A3DB-3D45-8FAE-EE86A234DA1F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814BBA4B-E252-BD45-B001-BB6F41B7D60D}" type="sibTrans" cxnId="{3998133D-A3DB-3D45-8FAE-EE86A234DA1F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3813989B-F8D6-0241-A29D-49553532A26A}">
      <dgm:prSet/>
      <dgm:spPr/>
      <dgm:t>
        <a:bodyPr/>
        <a:lstStyle/>
        <a:p>
          <a:pPr>
            <a:defRPr b="1"/>
          </a:pPr>
          <a:r>
            <a:rPr 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IoT Sensors</a:t>
          </a:r>
        </a:p>
      </dgm:t>
    </dgm:pt>
    <dgm:pt modelId="{A1E6FF7C-D364-E047-ACE2-EF67298DCDD2}" type="parTrans" cxnId="{36DB8D6C-A809-CA4B-891C-45214A1AAE14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8764E359-54A0-804F-84A5-A10AF011CA3A}" type="sibTrans" cxnId="{36DB8D6C-A809-CA4B-891C-45214A1AAE14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C51E9E5-24AA-CE45-B442-198A05DE0268}">
      <dgm:prSet/>
      <dgm:spPr/>
      <dgm:t>
        <a:bodyPr/>
        <a:lstStyle/>
        <a:p>
          <a:pPr>
            <a:defRPr b="1"/>
          </a:pPr>
          <a:r>
            <a:rPr lang="en-KR">
              <a:latin typeface="Apple SD Gothic Neo" panose="02000300000000000000" pitchFamily="2" charset="-127"/>
              <a:ea typeface="Apple SD Gothic Neo" panose="02000300000000000000" pitchFamily="2" charset="-127"/>
            </a:rPr>
            <a:t>1D/2D Input Scan</a:t>
          </a:r>
        </a:p>
      </dgm:t>
    </dgm:pt>
    <dgm:pt modelId="{DDF3F191-CBFD-D84A-B53E-BE24C3852955}" type="sibTrans" cxnId="{0D316EFB-1407-4A4A-8F68-5AF530B1B601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A8B6882A-020E-4241-A3E4-728F38FF019E}" type="parTrans" cxnId="{0D316EFB-1407-4A4A-8F68-5AF530B1B601}">
      <dgm:prSet/>
      <dgm:spPr/>
      <dgm:t>
        <a:bodyPr/>
        <a:lstStyle/>
        <a:p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D33A7EAA-C51D-3B43-B1AE-8CCEDD5432D6}">
      <dgm:prSet/>
      <dgm:spPr/>
      <dgm:t>
        <a:bodyPr/>
        <a:lstStyle/>
        <a:p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다양한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IoT 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센서 </a:t>
          </a:r>
          <a:r>
            <a:rPr lang="en-US" altLang="ko-KR">
              <a:latin typeface="Apple SD Gothic Neo" panose="02000300000000000000" pitchFamily="2" charset="-127"/>
              <a:ea typeface="Apple SD Gothic Neo" panose="02000300000000000000" pitchFamily="2" charset="-127"/>
            </a:rPr>
            <a:t>(R</a:t>
          </a:r>
          <a:r>
            <a:rPr lang="en-US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adioactivity</a:t>
          </a:r>
          <a:r>
            <a:rPr lang="en-US" altLang="ko-KR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Co2/O2, Temp, Humidity, pH</a:t>
          </a:r>
          <a:r>
            <a:rPr lang="ko-KR" altLang="en-US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 등</a:t>
          </a:r>
          <a:r>
            <a:rPr lang="en-US" altLang="ko-KR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 을 통한 고객 신뢰 제공</a:t>
          </a:r>
          <a:r>
            <a:rPr lang="en-US" altLang="ko-KR" b="0" i="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5084ABE6-0519-F740-8287-86FAB8C4F745}" type="parTrans" cxnId="{60B96B8B-BC45-9645-A85D-E6472F205508}">
      <dgm:prSet/>
      <dgm:spPr/>
      <dgm:t>
        <a:bodyPr/>
        <a:lstStyle/>
        <a:p>
          <a:endParaRPr lang="en-US"/>
        </a:p>
      </dgm:t>
    </dgm:pt>
    <dgm:pt modelId="{79AE71C1-599A-4A4A-B670-73930432B6AB}" type="sibTrans" cxnId="{60B96B8B-BC45-9645-A85D-E6472F205508}">
      <dgm:prSet/>
      <dgm:spPr/>
      <dgm:t>
        <a:bodyPr/>
        <a:lstStyle/>
        <a:p>
          <a:endParaRPr lang="en-US"/>
        </a:p>
      </dgm:t>
    </dgm:pt>
    <dgm:pt modelId="{2FA66A96-356C-194F-9A21-DCCEE0989C95}">
      <dgm:prSet/>
      <dgm:spPr/>
      <dgm:t>
        <a:bodyPr/>
        <a:lstStyle/>
        <a:p>
          <a:pPr>
            <a:defRPr b="1"/>
          </a:pPr>
          <a:r>
            <a:rPr lang="en-KR">
              <a:latin typeface="Apple SD Gothic Neo" panose="02000300000000000000" pitchFamily="2" charset="-127"/>
              <a:ea typeface="Apple SD Gothic Neo" panose="02000300000000000000" pitchFamily="2" charset="-127"/>
            </a:rPr>
            <a:t>Dynamic Pricing</a:t>
          </a:r>
          <a:endParaRPr lang="en-US"/>
        </a:p>
      </dgm:t>
    </dgm:pt>
    <dgm:pt modelId="{28CF490D-B3C9-AB49-A4E4-E18FB6BCB00D}" type="parTrans" cxnId="{D62C2BC4-EE1B-B64E-8958-77C87AABA065}">
      <dgm:prSet/>
      <dgm:spPr/>
      <dgm:t>
        <a:bodyPr/>
        <a:lstStyle/>
        <a:p>
          <a:endParaRPr lang="en-US"/>
        </a:p>
      </dgm:t>
    </dgm:pt>
    <dgm:pt modelId="{41DB97DE-6486-DB46-B5E3-F4EF2B7DD459}" type="sibTrans" cxnId="{D62C2BC4-EE1B-B64E-8958-77C87AABA065}">
      <dgm:prSet/>
      <dgm:spPr/>
      <dgm:t>
        <a:bodyPr/>
        <a:lstStyle/>
        <a:p>
          <a:endParaRPr lang="en-US"/>
        </a:p>
      </dgm:t>
    </dgm:pt>
    <dgm:pt modelId="{9CA00DE9-2FDE-5C43-8172-CC7FCAB8B8CD}">
      <dgm:prSet/>
      <dgm:spPr/>
      <dgm:t>
        <a:bodyPr/>
        <a:lstStyle/>
        <a:p>
          <a:r>
            <a:rPr 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freshness, time, stock, demand </a:t>
          </a:r>
          <a:r>
            <a:rPr lang="ko-KR" altLang="en-US">
              <a:latin typeface="Apple SD Gothic Neo" panose="02000300000000000000" pitchFamily="2" charset="-127"/>
              <a:ea typeface="Apple SD Gothic Neo" panose="02000300000000000000" pitchFamily="2" charset="-127"/>
            </a:rPr>
            <a:t>등 다양한 요인에 맞춰 실시간 가격 책정</a:t>
          </a:r>
          <a:endParaRPr lang="en-US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27B1E1FB-CC5A-5043-99EB-913EAF4F418D}" type="parTrans" cxnId="{C944B2F1-CD96-4647-A1CE-9F8584306FEA}">
      <dgm:prSet/>
      <dgm:spPr/>
      <dgm:t>
        <a:bodyPr/>
        <a:lstStyle/>
        <a:p>
          <a:endParaRPr lang="en-US"/>
        </a:p>
      </dgm:t>
    </dgm:pt>
    <dgm:pt modelId="{3768DA97-57FD-7A45-A542-A6CDDE715AD5}" type="sibTrans" cxnId="{C944B2F1-CD96-4647-A1CE-9F8584306FEA}">
      <dgm:prSet/>
      <dgm:spPr/>
      <dgm:t>
        <a:bodyPr/>
        <a:lstStyle/>
        <a:p>
          <a:endParaRPr lang="en-US"/>
        </a:p>
      </dgm:t>
    </dgm:pt>
    <dgm:pt modelId="{CF0E2943-849F-734A-B0BF-F471E6907D01}" type="pres">
      <dgm:prSet presAssocID="{4797FA1F-4925-C049-905F-B8D371BE0BFE}" presName="root" presStyleCnt="0">
        <dgm:presLayoutVars>
          <dgm:chMax/>
          <dgm:chPref/>
          <dgm:animLvl val="lvl"/>
        </dgm:presLayoutVars>
      </dgm:prSet>
      <dgm:spPr/>
    </dgm:pt>
    <dgm:pt modelId="{D8B090E3-B560-104B-9557-6478879BC2D2}" type="pres">
      <dgm:prSet presAssocID="{4797FA1F-4925-C049-905F-B8D371BE0BFE}" presName="divider" presStyleLbl="alignAcc1" presStyleIdx="0" presStyleCnt="1"/>
      <dgm:spPr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gm:spPr>
    </dgm:pt>
    <dgm:pt modelId="{32175CCA-2114-5442-83A8-2FAA12A62BAA}" type="pres">
      <dgm:prSet presAssocID="{4797FA1F-4925-C049-905F-B8D371BE0BFE}" presName="nodes" presStyleCnt="0">
        <dgm:presLayoutVars>
          <dgm:chMax/>
          <dgm:chPref/>
          <dgm:animLvl val="lvl"/>
        </dgm:presLayoutVars>
      </dgm:prSet>
      <dgm:spPr/>
    </dgm:pt>
    <dgm:pt modelId="{4E41917C-31C0-6245-9F64-3C3EEC84FA87}" type="pres">
      <dgm:prSet presAssocID="{54443154-C962-BA45-AA1E-0070C10E2128}" presName="composite" presStyleCnt="0"/>
      <dgm:spPr/>
    </dgm:pt>
    <dgm:pt modelId="{406DBA4F-C756-6741-9909-DB26CC7164B4}" type="pres">
      <dgm:prSet presAssocID="{54443154-C962-BA45-AA1E-0070C10E2128}" presName="ConnectorPoint" presStyleLbl="lnNode1" presStyleIdx="0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A8F41FC-B6DA-9A46-BD23-8BC840704E3E}" type="pres">
      <dgm:prSet presAssocID="{54443154-C962-BA45-AA1E-0070C10E2128}" presName="DropPinPlaceHolder" presStyleCnt="0"/>
      <dgm:spPr/>
    </dgm:pt>
    <dgm:pt modelId="{FDEE5CAE-02BA-9146-9E44-7BDBA6C04312}" type="pres">
      <dgm:prSet presAssocID="{54443154-C962-BA45-AA1E-0070C10E2128}" presName="DropPin" presStyleLbl="alignNode1" presStyleIdx="0" presStyleCnt="14"/>
      <dgm:spPr/>
    </dgm:pt>
    <dgm:pt modelId="{E69E04F6-1C51-B44E-8CC6-AF5227DC9DA5}" type="pres">
      <dgm:prSet presAssocID="{54443154-C962-BA45-AA1E-0070C10E2128}" presName="Ellipse" presStyleLbl="fgAcc1" presStyleIdx="0" presStyleCnt="7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4772B26-A8D6-ED42-AC1C-DB4EAF766A69}" type="pres">
      <dgm:prSet presAssocID="{54443154-C962-BA45-AA1E-0070C10E2128}" presName="L2TextContainer" presStyleLbl="revTx" presStyleIdx="0" presStyleCnt="7">
        <dgm:presLayoutVars>
          <dgm:bulletEnabled val="1"/>
        </dgm:presLayoutVars>
      </dgm:prSet>
      <dgm:spPr/>
    </dgm:pt>
    <dgm:pt modelId="{737B2015-11E3-8B42-9595-26351368D356}" type="pres">
      <dgm:prSet presAssocID="{54443154-C962-BA45-AA1E-0070C10E2128}" presName="L1TextContainer" presStyleLbl="alignNode1" presStyleIdx="1" presStyleCnt="14">
        <dgm:presLayoutVars>
          <dgm:chMax val="1"/>
          <dgm:chPref val="1"/>
          <dgm:bulletEnabled val="1"/>
        </dgm:presLayoutVars>
      </dgm:prSet>
      <dgm:spPr/>
    </dgm:pt>
    <dgm:pt modelId="{B495170C-39B6-2E44-8BA1-650ADD334B33}" type="pres">
      <dgm:prSet presAssocID="{54443154-C962-BA45-AA1E-0070C10E2128}" presName="ConnectLine" presStyleLbl="sibTrans1D1" presStyleIdx="0" presStyleCnt="7"/>
      <dgm:spPr/>
    </dgm:pt>
    <dgm:pt modelId="{F0291E0C-40F9-D14A-B62C-171CA2AF24B1}" type="pres">
      <dgm:prSet presAssocID="{54443154-C962-BA45-AA1E-0070C10E2128}" presName="EmptyPlaceHolder" presStyleCnt="0"/>
      <dgm:spPr/>
    </dgm:pt>
    <dgm:pt modelId="{B9C8C7DB-222E-EF47-976A-B7E3C605FD99}" type="pres">
      <dgm:prSet presAssocID="{CAEA46B1-E1E3-7A4C-909C-852FF0623F85}" presName="spaceBetweenRectangles" presStyleCnt="0"/>
      <dgm:spPr/>
    </dgm:pt>
    <dgm:pt modelId="{6F2E1724-6B9A-CA49-921F-7F3AEA9A84B6}" type="pres">
      <dgm:prSet presAssocID="{D82584EA-707E-D842-8D54-67A809DB16E7}" presName="composite" presStyleCnt="0"/>
      <dgm:spPr/>
    </dgm:pt>
    <dgm:pt modelId="{1F237BB3-B63D-1242-817E-416B5E545B57}" type="pres">
      <dgm:prSet presAssocID="{D82584EA-707E-D842-8D54-67A809DB16E7}" presName="ConnectorPoint" presStyleLbl="lnNode1" presStyleIdx="1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F2A2221-0192-7242-8B19-BB0947639952}" type="pres">
      <dgm:prSet presAssocID="{D82584EA-707E-D842-8D54-67A809DB16E7}" presName="DropPinPlaceHolder" presStyleCnt="0"/>
      <dgm:spPr/>
    </dgm:pt>
    <dgm:pt modelId="{5F99EC7E-DF80-0A42-8DDD-2B19FDC0F2FA}" type="pres">
      <dgm:prSet presAssocID="{D82584EA-707E-D842-8D54-67A809DB16E7}" presName="DropPin" presStyleLbl="alignNode1" presStyleIdx="2" presStyleCnt="14"/>
      <dgm:spPr/>
    </dgm:pt>
    <dgm:pt modelId="{DA692328-E66B-E64D-B3D7-F9CBF632061E}" type="pres">
      <dgm:prSet presAssocID="{D82584EA-707E-D842-8D54-67A809DB16E7}" presName="Ellipse" presStyleLbl="fgAcc1" presStyleIdx="1" presStyleCnt="7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4C1672D-74A3-B544-B901-A5413C673948}" type="pres">
      <dgm:prSet presAssocID="{D82584EA-707E-D842-8D54-67A809DB16E7}" presName="L2TextContainer" presStyleLbl="revTx" presStyleIdx="1" presStyleCnt="7">
        <dgm:presLayoutVars>
          <dgm:bulletEnabled val="1"/>
        </dgm:presLayoutVars>
      </dgm:prSet>
      <dgm:spPr/>
    </dgm:pt>
    <dgm:pt modelId="{D605BA5F-E697-E341-A2B3-3941D2610A27}" type="pres">
      <dgm:prSet presAssocID="{D82584EA-707E-D842-8D54-67A809DB16E7}" presName="L1TextContainer" presStyleLbl="alignNode1" presStyleIdx="3" presStyleCnt="14">
        <dgm:presLayoutVars>
          <dgm:chMax val="1"/>
          <dgm:chPref val="1"/>
          <dgm:bulletEnabled val="1"/>
        </dgm:presLayoutVars>
      </dgm:prSet>
      <dgm:spPr/>
    </dgm:pt>
    <dgm:pt modelId="{046EF2C5-E881-774C-8106-79FDD51CE624}" type="pres">
      <dgm:prSet presAssocID="{D82584EA-707E-D842-8D54-67A809DB16E7}" presName="ConnectLine" presStyleLbl="sibTrans1D1" presStyleIdx="1" presStyleCnt="7"/>
      <dgm:spPr/>
    </dgm:pt>
    <dgm:pt modelId="{7884E050-5F5B-EC4C-8BFC-C0A51123CF16}" type="pres">
      <dgm:prSet presAssocID="{D82584EA-707E-D842-8D54-67A809DB16E7}" presName="EmptyPlaceHolder" presStyleCnt="0"/>
      <dgm:spPr/>
    </dgm:pt>
    <dgm:pt modelId="{6FA18597-97E2-D244-BF30-AB1DE93FDC72}" type="pres">
      <dgm:prSet presAssocID="{965B91DC-CF0D-1349-9C53-CE997CBB6CAC}" presName="spaceBetweenRectangles" presStyleCnt="0"/>
      <dgm:spPr/>
    </dgm:pt>
    <dgm:pt modelId="{436D374B-BB69-534A-A103-C5ED618CAFFF}" type="pres">
      <dgm:prSet presAssocID="{7C51E9E5-24AA-CE45-B442-198A05DE0268}" presName="composite" presStyleCnt="0"/>
      <dgm:spPr/>
    </dgm:pt>
    <dgm:pt modelId="{21947B6B-9C90-B946-AD0B-621174E55D80}" type="pres">
      <dgm:prSet presAssocID="{7C51E9E5-24AA-CE45-B442-198A05DE0268}" presName="ConnectorPoint" presStyleLbl="lnNode1" presStyleIdx="2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EDEAA9E-A7E9-E346-90E5-61DD178A4B2F}" type="pres">
      <dgm:prSet presAssocID="{7C51E9E5-24AA-CE45-B442-198A05DE0268}" presName="DropPinPlaceHolder" presStyleCnt="0"/>
      <dgm:spPr/>
    </dgm:pt>
    <dgm:pt modelId="{D13E38E6-5CAF-C147-B36E-FC895337387A}" type="pres">
      <dgm:prSet presAssocID="{7C51E9E5-24AA-CE45-B442-198A05DE0268}" presName="DropPin" presStyleLbl="alignNode1" presStyleIdx="4" presStyleCnt="14"/>
      <dgm:spPr/>
    </dgm:pt>
    <dgm:pt modelId="{1D14FC81-7109-254D-9FCF-DF42F933BB02}" type="pres">
      <dgm:prSet presAssocID="{7C51E9E5-24AA-CE45-B442-198A05DE0268}" presName="Ellipse" presStyleLbl="fgAcc1" presStyleIdx="2" presStyleCnt="7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AAB507C-A618-2940-8C70-B6D5F5605722}" type="pres">
      <dgm:prSet presAssocID="{7C51E9E5-24AA-CE45-B442-198A05DE0268}" presName="L2TextContainer" presStyleLbl="revTx" presStyleIdx="2" presStyleCnt="7">
        <dgm:presLayoutVars>
          <dgm:bulletEnabled val="1"/>
        </dgm:presLayoutVars>
      </dgm:prSet>
      <dgm:spPr/>
    </dgm:pt>
    <dgm:pt modelId="{9F81C386-F9FC-2D4A-9840-6C21513522D4}" type="pres">
      <dgm:prSet presAssocID="{7C51E9E5-24AA-CE45-B442-198A05DE0268}" presName="L1TextContainer" presStyleLbl="alignNode1" presStyleIdx="5" presStyleCnt="14">
        <dgm:presLayoutVars>
          <dgm:chMax val="1"/>
          <dgm:chPref val="1"/>
          <dgm:bulletEnabled val="1"/>
        </dgm:presLayoutVars>
      </dgm:prSet>
      <dgm:spPr/>
    </dgm:pt>
    <dgm:pt modelId="{1CCC5424-3143-1444-AA79-655E434888FC}" type="pres">
      <dgm:prSet presAssocID="{7C51E9E5-24AA-CE45-B442-198A05DE0268}" presName="ConnectLine" presStyleLbl="sibTrans1D1" presStyleIdx="2" presStyleCnt="7"/>
      <dgm:spPr/>
    </dgm:pt>
    <dgm:pt modelId="{25234FAF-E0BF-2D4F-BCEF-9F990837CE47}" type="pres">
      <dgm:prSet presAssocID="{7C51E9E5-24AA-CE45-B442-198A05DE0268}" presName="EmptyPlaceHolder" presStyleCnt="0"/>
      <dgm:spPr/>
    </dgm:pt>
    <dgm:pt modelId="{9312F416-CB5E-8A4F-B494-856EBBE50A6C}" type="pres">
      <dgm:prSet presAssocID="{DDF3F191-CBFD-D84A-B53E-BE24C3852955}" presName="spaceBetweenRectangles" presStyleCnt="0"/>
      <dgm:spPr/>
    </dgm:pt>
    <dgm:pt modelId="{DA0DAE3E-0B33-D342-85B4-79D5C1B0F81B}" type="pres">
      <dgm:prSet presAssocID="{D8E7956C-9119-7F45-BE1A-1227E7A352C2}" presName="composite" presStyleCnt="0"/>
      <dgm:spPr/>
    </dgm:pt>
    <dgm:pt modelId="{5D5E7682-F2E1-2640-9772-6CCE7587CA15}" type="pres">
      <dgm:prSet presAssocID="{D8E7956C-9119-7F45-BE1A-1227E7A352C2}" presName="ConnectorPoint" presStyleLbl="lnNode1" presStyleIdx="3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95612FC-63F8-CC4D-9092-0D62C5A0AE39}" type="pres">
      <dgm:prSet presAssocID="{D8E7956C-9119-7F45-BE1A-1227E7A352C2}" presName="DropPinPlaceHolder" presStyleCnt="0"/>
      <dgm:spPr/>
    </dgm:pt>
    <dgm:pt modelId="{107CA756-3119-9845-9399-8A922829DCB4}" type="pres">
      <dgm:prSet presAssocID="{D8E7956C-9119-7F45-BE1A-1227E7A352C2}" presName="DropPin" presStyleLbl="alignNode1" presStyleIdx="6" presStyleCnt="14"/>
      <dgm:spPr/>
    </dgm:pt>
    <dgm:pt modelId="{3C2AF68B-013D-A649-AEAE-9151CD9513A8}" type="pres">
      <dgm:prSet presAssocID="{D8E7956C-9119-7F45-BE1A-1227E7A352C2}" presName="Ellipse" presStyleLbl="fgAcc1" presStyleIdx="3" presStyleCnt="7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AE2DFF0-879F-C84B-A497-B3DB9BB9BE21}" type="pres">
      <dgm:prSet presAssocID="{D8E7956C-9119-7F45-BE1A-1227E7A352C2}" presName="L2TextContainer" presStyleLbl="revTx" presStyleIdx="3" presStyleCnt="7">
        <dgm:presLayoutVars>
          <dgm:bulletEnabled val="1"/>
        </dgm:presLayoutVars>
      </dgm:prSet>
      <dgm:spPr/>
    </dgm:pt>
    <dgm:pt modelId="{F8D9DA3A-0F1E-8F41-AE15-D4AA10525D51}" type="pres">
      <dgm:prSet presAssocID="{D8E7956C-9119-7F45-BE1A-1227E7A352C2}" presName="L1TextContainer" presStyleLbl="alignNode1" presStyleIdx="7" presStyleCnt="14">
        <dgm:presLayoutVars>
          <dgm:chMax val="1"/>
          <dgm:chPref val="1"/>
          <dgm:bulletEnabled val="1"/>
        </dgm:presLayoutVars>
      </dgm:prSet>
      <dgm:spPr/>
    </dgm:pt>
    <dgm:pt modelId="{86F4A531-72E5-E04F-96AE-DE868D550BFA}" type="pres">
      <dgm:prSet presAssocID="{D8E7956C-9119-7F45-BE1A-1227E7A352C2}" presName="ConnectLine" presStyleLbl="sibTrans1D1" presStyleIdx="3" presStyleCnt="7"/>
      <dgm:spPr/>
    </dgm:pt>
    <dgm:pt modelId="{FFB8522D-027C-0E4A-AA49-A5F988256582}" type="pres">
      <dgm:prSet presAssocID="{D8E7956C-9119-7F45-BE1A-1227E7A352C2}" presName="EmptyPlaceHolder" presStyleCnt="0"/>
      <dgm:spPr/>
    </dgm:pt>
    <dgm:pt modelId="{A30D6F71-1EB5-B24B-8999-43C4C60244AE}" type="pres">
      <dgm:prSet presAssocID="{367FC52C-05FC-1344-B823-B66D2D67E3F1}" presName="spaceBetweenRectangles" presStyleCnt="0"/>
      <dgm:spPr/>
    </dgm:pt>
    <dgm:pt modelId="{26AD2C23-8DF8-7841-B4A7-7829ABBBCF89}" type="pres">
      <dgm:prSet presAssocID="{BFB9978E-ABAC-B34C-8ADD-030277814A1B}" presName="composite" presStyleCnt="0"/>
      <dgm:spPr/>
    </dgm:pt>
    <dgm:pt modelId="{63A92F92-E1F1-FF4F-9EA0-E07CFDF2855A}" type="pres">
      <dgm:prSet presAssocID="{BFB9978E-ABAC-B34C-8ADD-030277814A1B}" presName="ConnectorPoint" presStyleLbl="lnNode1" presStyleIdx="4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E90881A-2C46-744D-ACCD-E3051AC87196}" type="pres">
      <dgm:prSet presAssocID="{BFB9978E-ABAC-B34C-8ADD-030277814A1B}" presName="DropPinPlaceHolder" presStyleCnt="0"/>
      <dgm:spPr/>
    </dgm:pt>
    <dgm:pt modelId="{C88B0FD7-95A5-534D-A5C7-EDA98398F374}" type="pres">
      <dgm:prSet presAssocID="{BFB9978E-ABAC-B34C-8ADD-030277814A1B}" presName="DropPin" presStyleLbl="alignNode1" presStyleIdx="8" presStyleCnt="14"/>
      <dgm:spPr/>
    </dgm:pt>
    <dgm:pt modelId="{92667797-6CD4-C547-A300-1A69298BE931}" type="pres">
      <dgm:prSet presAssocID="{BFB9978E-ABAC-B34C-8ADD-030277814A1B}" presName="Ellipse" presStyleLbl="fgAcc1" presStyleIdx="4" presStyleCnt="7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352D78E-B2EE-B545-862F-90152089BF03}" type="pres">
      <dgm:prSet presAssocID="{BFB9978E-ABAC-B34C-8ADD-030277814A1B}" presName="L2TextContainer" presStyleLbl="revTx" presStyleIdx="4" presStyleCnt="7">
        <dgm:presLayoutVars>
          <dgm:bulletEnabled val="1"/>
        </dgm:presLayoutVars>
      </dgm:prSet>
      <dgm:spPr/>
    </dgm:pt>
    <dgm:pt modelId="{F2D0EDA2-F394-CA4E-A093-5DAB3DEFD8AC}" type="pres">
      <dgm:prSet presAssocID="{BFB9978E-ABAC-B34C-8ADD-030277814A1B}" presName="L1TextContainer" presStyleLbl="alignNode1" presStyleIdx="9" presStyleCnt="14">
        <dgm:presLayoutVars>
          <dgm:chMax val="1"/>
          <dgm:chPref val="1"/>
          <dgm:bulletEnabled val="1"/>
        </dgm:presLayoutVars>
      </dgm:prSet>
      <dgm:spPr/>
    </dgm:pt>
    <dgm:pt modelId="{6015F6BD-5876-6D4E-8ED4-A672EF57DACC}" type="pres">
      <dgm:prSet presAssocID="{BFB9978E-ABAC-B34C-8ADD-030277814A1B}" presName="ConnectLine" presStyleLbl="sibTrans1D1" presStyleIdx="4" presStyleCnt="7"/>
      <dgm:spPr/>
    </dgm:pt>
    <dgm:pt modelId="{0DA7E300-CE36-7F44-AB73-8430FB2FEC4E}" type="pres">
      <dgm:prSet presAssocID="{BFB9978E-ABAC-B34C-8ADD-030277814A1B}" presName="EmptyPlaceHolder" presStyleCnt="0"/>
      <dgm:spPr/>
    </dgm:pt>
    <dgm:pt modelId="{F8D7E626-7421-6642-B198-DA677C16CA70}" type="pres">
      <dgm:prSet presAssocID="{6D89D74E-7759-F84A-B9EF-4342AD42D0BA}" presName="spaceBetweenRectangles" presStyleCnt="0"/>
      <dgm:spPr/>
    </dgm:pt>
    <dgm:pt modelId="{7C11D68C-B093-2E4B-A0C2-438CBCD632DE}" type="pres">
      <dgm:prSet presAssocID="{3813989B-F8D6-0241-A29D-49553532A26A}" presName="composite" presStyleCnt="0"/>
      <dgm:spPr/>
    </dgm:pt>
    <dgm:pt modelId="{608D1365-2F8D-D540-9A43-F2A0D8619B5A}" type="pres">
      <dgm:prSet presAssocID="{3813989B-F8D6-0241-A29D-49553532A26A}" presName="ConnectorPoint" presStyleLbl="lnNode1" presStyleIdx="5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5781ED6-44D2-D64D-8DBA-E5FE4D85E020}" type="pres">
      <dgm:prSet presAssocID="{3813989B-F8D6-0241-A29D-49553532A26A}" presName="DropPinPlaceHolder" presStyleCnt="0"/>
      <dgm:spPr/>
    </dgm:pt>
    <dgm:pt modelId="{A81B7B46-69B0-E646-A0E1-AE6067585618}" type="pres">
      <dgm:prSet presAssocID="{3813989B-F8D6-0241-A29D-49553532A26A}" presName="DropPin" presStyleLbl="alignNode1" presStyleIdx="10" presStyleCnt="14"/>
      <dgm:spPr/>
    </dgm:pt>
    <dgm:pt modelId="{6D4AB58E-912C-2D47-B6FE-3FE26A06213B}" type="pres">
      <dgm:prSet presAssocID="{3813989B-F8D6-0241-A29D-49553532A26A}" presName="Ellipse" presStyleLbl="fgAcc1" presStyleIdx="5" presStyleCnt="7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CC80011-AD24-A344-B56D-09AA0EAC2CC3}" type="pres">
      <dgm:prSet presAssocID="{3813989B-F8D6-0241-A29D-49553532A26A}" presName="L2TextContainer" presStyleLbl="revTx" presStyleIdx="5" presStyleCnt="7">
        <dgm:presLayoutVars>
          <dgm:bulletEnabled val="1"/>
        </dgm:presLayoutVars>
      </dgm:prSet>
      <dgm:spPr/>
    </dgm:pt>
    <dgm:pt modelId="{4C978CA8-5078-6340-AB14-932307714058}" type="pres">
      <dgm:prSet presAssocID="{3813989B-F8D6-0241-A29D-49553532A26A}" presName="L1TextContainer" presStyleLbl="alignNode1" presStyleIdx="11" presStyleCnt="14">
        <dgm:presLayoutVars>
          <dgm:chMax val="1"/>
          <dgm:chPref val="1"/>
          <dgm:bulletEnabled val="1"/>
        </dgm:presLayoutVars>
      </dgm:prSet>
      <dgm:spPr/>
    </dgm:pt>
    <dgm:pt modelId="{53FD5A36-1E22-FA44-9142-725A8C3F5A81}" type="pres">
      <dgm:prSet presAssocID="{3813989B-F8D6-0241-A29D-49553532A26A}" presName="ConnectLine" presStyleLbl="sibTrans1D1" presStyleIdx="5" presStyleCnt="7"/>
      <dgm:spPr/>
    </dgm:pt>
    <dgm:pt modelId="{860BA27D-B5DA-4D45-9CA7-E29402CED753}" type="pres">
      <dgm:prSet presAssocID="{3813989B-F8D6-0241-A29D-49553532A26A}" presName="EmptyPlaceHolder" presStyleCnt="0"/>
      <dgm:spPr/>
    </dgm:pt>
    <dgm:pt modelId="{0179B9BB-BCE6-3D40-9274-31F2486346F5}" type="pres">
      <dgm:prSet presAssocID="{8764E359-54A0-804F-84A5-A10AF011CA3A}" presName="spaceBetweenRectangles" presStyleCnt="0"/>
      <dgm:spPr/>
    </dgm:pt>
    <dgm:pt modelId="{8AE8AC3E-E3E5-0F4F-BCCB-875E5F1AFA21}" type="pres">
      <dgm:prSet presAssocID="{2FA66A96-356C-194F-9A21-DCCEE0989C95}" presName="composite" presStyleCnt="0"/>
      <dgm:spPr/>
    </dgm:pt>
    <dgm:pt modelId="{903D2926-CBE9-414D-B112-3C1BC40C5809}" type="pres">
      <dgm:prSet presAssocID="{2FA66A96-356C-194F-9A21-DCCEE0989C95}" presName="ConnectorPoint" presStyleLbl="lnNode1" presStyleIdx="6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BFF5486-1F63-5241-A0AD-A0E668417631}" type="pres">
      <dgm:prSet presAssocID="{2FA66A96-356C-194F-9A21-DCCEE0989C95}" presName="DropPinPlaceHolder" presStyleCnt="0"/>
      <dgm:spPr/>
    </dgm:pt>
    <dgm:pt modelId="{648F1C83-C78D-AC42-90ED-0018891C5216}" type="pres">
      <dgm:prSet presAssocID="{2FA66A96-356C-194F-9A21-DCCEE0989C95}" presName="DropPin" presStyleLbl="alignNode1" presStyleIdx="12" presStyleCnt="14"/>
      <dgm:spPr/>
    </dgm:pt>
    <dgm:pt modelId="{0A45C920-38CE-B344-84BD-2EF3783EA9E7}" type="pres">
      <dgm:prSet presAssocID="{2FA66A96-356C-194F-9A21-DCCEE0989C95}" presName="Ellipse" presStyleLbl="fgAcc1" presStyleIdx="6" presStyleCnt="7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990888A-F62A-1F42-96B8-AFFA46BBA98F}" type="pres">
      <dgm:prSet presAssocID="{2FA66A96-356C-194F-9A21-DCCEE0989C95}" presName="L2TextContainer" presStyleLbl="revTx" presStyleIdx="6" presStyleCnt="7">
        <dgm:presLayoutVars>
          <dgm:bulletEnabled val="1"/>
        </dgm:presLayoutVars>
      </dgm:prSet>
      <dgm:spPr/>
    </dgm:pt>
    <dgm:pt modelId="{2753C84A-58D2-774A-A656-B7C31DF6CB9D}" type="pres">
      <dgm:prSet presAssocID="{2FA66A96-356C-194F-9A21-DCCEE0989C95}" presName="L1TextContainer" presStyleLbl="alignNode1" presStyleIdx="13" presStyleCnt="14">
        <dgm:presLayoutVars>
          <dgm:chMax val="1"/>
          <dgm:chPref val="1"/>
          <dgm:bulletEnabled val="1"/>
        </dgm:presLayoutVars>
      </dgm:prSet>
      <dgm:spPr/>
    </dgm:pt>
    <dgm:pt modelId="{661E5253-8D9D-8843-A430-2CD4469B6C40}" type="pres">
      <dgm:prSet presAssocID="{2FA66A96-356C-194F-9A21-DCCEE0989C95}" presName="ConnectLine" presStyleLbl="sibTrans1D1" presStyleIdx="6" presStyleCnt="7"/>
      <dgm:spPr/>
    </dgm:pt>
    <dgm:pt modelId="{BF138AF8-319B-1C40-962D-FC3789ABD03F}" type="pres">
      <dgm:prSet presAssocID="{2FA66A96-356C-194F-9A21-DCCEE0989C95}" presName="EmptyPlaceHolder" presStyleCnt="0"/>
      <dgm:spPr/>
    </dgm:pt>
  </dgm:ptLst>
  <dgm:cxnLst>
    <dgm:cxn modelId="{B8B03201-B790-054D-AC65-8267A61B9C91}" type="presOf" srcId="{7C51E9E5-24AA-CE45-B442-198A05DE0268}" destId="{9F81C386-F9FC-2D4A-9840-6C21513522D4}" srcOrd="0" destOrd="0" presId="urn:microsoft.com/office/officeart/2024/3/layout/SimpleTimelineDefaultVariant"/>
    <dgm:cxn modelId="{209EB904-8C6E-5A43-AF4D-F8B491E836AE}" type="presOf" srcId="{9CA00DE9-2FDE-5C43-8172-CC7FCAB8B8CD}" destId="{F990888A-F62A-1F42-96B8-AFFA46BBA98F}" srcOrd="0" destOrd="0" presId="urn:microsoft.com/office/officeart/2024/3/layout/SimpleTimelineDefaultVariant"/>
    <dgm:cxn modelId="{96ABB114-2655-5645-A812-7303575CB068}" srcId="{4797FA1F-4925-C049-905F-B8D371BE0BFE}" destId="{54443154-C962-BA45-AA1E-0070C10E2128}" srcOrd="0" destOrd="0" parTransId="{7C681AFD-629B-754B-866E-8605B5E4911F}" sibTransId="{CAEA46B1-E1E3-7A4C-909C-852FF0623F85}"/>
    <dgm:cxn modelId="{AD12771D-B0CD-454E-AE6A-E1043CECEA78}" type="presOf" srcId="{F7A80E09-94EC-1747-97E9-D6FA1C92E79A}" destId="{94772B26-A8D6-ED42-AC1C-DB4EAF766A69}" srcOrd="0" destOrd="0" presId="urn:microsoft.com/office/officeart/2024/3/layout/SimpleTimelineDefaultVariant"/>
    <dgm:cxn modelId="{D0407B2F-3A4E-E943-8DCA-5995DA85CFAB}" type="presOf" srcId="{BEE1583D-C18D-134B-AE8A-DE619B33AAE1}" destId="{EAAB507C-A618-2940-8C70-B6D5F5605722}" srcOrd="0" destOrd="0" presId="urn:microsoft.com/office/officeart/2024/3/layout/SimpleTimelineDefaultVariant"/>
    <dgm:cxn modelId="{3998133D-A3DB-3D45-8FAE-EE86A234DA1F}" srcId="{BFB9978E-ABAC-B34C-8ADD-030277814A1B}" destId="{409997D6-E323-3846-9E91-2249B716C8DF}" srcOrd="0" destOrd="0" parTransId="{8F573E61-7E74-544F-8F53-0F4B09397A35}" sibTransId="{814BBA4B-E252-BD45-B001-BB6F41B7D60D}"/>
    <dgm:cxn modelId="{A7D5C060-EA9A-1D44-B97F-1B2E9580C3CC}" srcId="{54443154-C962-BA45-AA1E-0070C10E2128}" destId="{F7A80E09-94EC-1747-97E9-D6FA1C92E79A}" srcOrd="0" destOrd="0" parTransId="{F08C4FDA-0F23-5F4D-980D-AC1D86500750}" sibTransId="{16AC5F6B-61C9-C647-82DC-BF06994D8B57}"/>
    <dgm:cxn modelId="{53126A62-C50B-3C45-A7DB-061C6347AAFC}" srcId="{D8E7956C-9119-7F45-BE1A-1227E7A352C2}" destId="{67E663DF-0CE0-7144-A58B-5D415B62B7A4}" srcOrd="0" destOrd="0" parTransId="{44123627-A166-C642-8DC5-AE42F93D5064}" sibTransId="{02BCF458-0AAD-4E44-927C-D67B3690B44B}"/>
    <dgm:cxn modelId="{B628A447-2C65-C74A-814F-63DADEB3F781}" type="presOf" srcId="{D33A7EAA-C51D-3B43-B1AE-8CCEDD5432D6}" destId="{3CC80011-AD24-A344-B56D-09AA0EAC2CC3}" srcOrd="0" destOrd="0" presId="urn:microsoft.com/office/officeart/2024/3/layout/SimpleTimelineDefaultVariant"/>
    <dgm:cxn modelId="{36DB8D6C-A809-CA4B-891C-45214A1AAE14}" srcId="{4797FA1F-4925-C049-905F-B8D371BE0BFE}" destId="{3813989B-F8D6-0241-A29D-49553532A26A}" srcOrd="5" destOrd="0" parTransId="{A1E6FF7C-D364-E047-ACE2-EF67298DCDD2}" sibTransId="{8764E359-54A0-804F-84A5-A10AF011CA3A}"/>
    <dgm:cxn modelId="{81F7386D-7F78-8248-9553-2C3769287C20}" type="presOf" srcId="{D8E7956C-9119-7F45-BE1A-1227E7A352C2}" destId="{F8D9DA3A-0F1E-8F41-AE15-D4AA10525D51}" srcOrd="0" destOrd="0" presId="urn:microsoft.com/office/officeart/2024/3/layout/SimpleTimelineDefaultVariant"/>
    <dgm:cxn modelId="{C87A406E-2429-C445-8496-0F9DCE0C2C17}" type="presOf" srcId="{DE0182A5-0FC6-E049-9F7A-11D65197D910}" destId="{24C1672D-74A3-B544-B901-A5413C673948}" srcOrd="0" destOrd="0" presId="urn:microsoft.com/office/officeart/2024/3/layout/SimpleTimelineDefaultVariant"/>
    <dgm:cxn modelId="{22B0564F-17FC-9A44-A6B4-7A720A23E927}" type="presOf" srcId="{D82584EA-707E-D842-8D54-67A809DB16E7}" destId="{D605BA5F-E697-E341-A2B3-3941D2610A27}" srcOrd="0" destOrd="0" presId="urn:microsoft.com/office/officeart/2024/3/layout/SimpleTimelineDefaultVariant"/>
    <dgm:cxn modelId="{502F837B-4D1B-BD4C-9C55-2FFCD2F7A6C7}" type="presOf" srcId="{4797FA1F-4925-C049-905F-B8D371BE0BFE}" destId="{CF0E2943-849F-734A-B0BF-F471E6907D01}" srcOrd="0" destOrd="0" presId="urn:microsoft.com/office/officeart/2024/3/layout/SimpleTimelineDefaultVariant"/>
    <dgm:cxn modelId="{60B96B8B-BC45-9645-A85D-E6472F205508}" srcId="{3813989B-F8D6-0241-A29D-49553532A26A}" destId="{D33A7EAA-C51D-3B43-B1AE-8CCEDD5432D6}" srcOrd="0" destOrd="0" parTransId="{5084ABE6-0519-F740-8287-86FAB8C4F745}" sibTransId="{79AE71C1-599A-4A4A-B670-73930432B6AB}"/>
    <dgm:cxn modelId="{0C578F9D-4178-8A45-AF95-9AF363C7BE3E}" srcId="{4797FA1F-4925-C049-905F-B8D371BE0BFE}" destId="{D82584EA-707E-D842-8D54-67A809DB16E7}" srcOrd="1" destOrd="0" parTransId="{9078DD6E-5737-8249-907F-98ECE17BCFAE}" sibTransId="{965B91DC-CF0D-1349-9C53-CE997CBB6CAC}"/>
    <dgm:cxn modelId="{C5E1F49F-2106-0E48-BE2B-202EF2E3DA2A}" srcId="{7C51E9E5-24AA-CE45-B442-198A05DE0268}" destId="{BEE1583D-C18D-134B-AE8A-DE619B33AAE1}" srcOrd="0" destOrd="0" parTransId="{7F8D78A7-5423-CC47-B515-240B62E0866C}" sibTransId="{1476A2A1-10FA-0346-8B74-5541855DFE02}"/>
    <dgm:cxn modelId="{E2197FB4-3ABA-D844-AC79-7560FD9F4AB4}" type="presOf" srcId="{2FA66A96-356C-194F-9A21-DCCEE0989C95}" destId="{2753C84A-58D2-774A-A656-B7C31DF6CB9D}" srcOrd="0" destOrd="0" presId="urn:microsoft.com/office/officeart/2024/3/layout/SimpleTimelineDefaultVariant"/>
    <dgm:cxn modelId="{89797CBA-5784-6D42-B985-B60B4BC3A7F4}" srcId="{D82584EA-707E-D842-8D54-67A809DB16E7}" destId="{DE0182A5-0FC6-E049-9F7A-11D65197D910}" srcOrd="0" destOrd="0" parTransId="{3C4BD433-9986-B243-B1E3-ED397FE8588B}" sibTransId="{E882239A-1C3E-B745-903D-0B39A33099A7}"/>
    <dgm:cxn modelId="{CF0CF1C3-A910-B84C-AA11-30C2FEA09E72}" type="presOf" srcId="{3813989B-F8D6-0241-A29D-49553532A26A}" destId="{4C978CA8-5078-6340-AB14-932307714058}" srcOrd="0" destOrd="0" presId="urn:microsoft.com/office/officeart/2024/3/layout/SimpleTimelineDefaultVariant"/>
    <dgm:cxn modelId="{D62C2BC4-EE1B-B64E-8958-77C87AABA065}" srcId="{4797FA1F-4925-C049-905F-B8D371BE0BFE}" destId="{2FA66A96-356C-194F-9A21-DCCEE0989C95}" srcOrd="6" destOrd="0" parTransId="{28CF490D-B3C9-AB49-A4E4-E18FB6BCB00D}" sibTransId="{41DB97DE-6486-DB46-B5E3-F4EF2B7DD459}"/>
    <dgm:cxn modelId="{CA7625C5-47A0-7143-9533-51B535B876C5}" type="presOf" srcId="{54443154-C962-BA45-AA1E-0070C10E2128}" destId="{737B2015-11E3-8B42-9595-26351368D356}" srcOrd="0" destOrd="0" presId="urn:microsoft.com/office/officeart/2024/3/layout/SimpleTimelineDefaultVariant"/>
    <dgm:cxn modelId="{AC7750D0-B7F3-3F4A-8DEE-D2604C6CE5A7}" srcId="{4797FA1F-4925-C049-905F-B8D371BE0BFE}" destId="{D8E7956C-9119-7F45-BE1A-1227E7A352C2}" srcOrd="3" destOrd="0" parTransId="{1048C0F4-087B-344B-8FE0-C1EB2F8373C6}" sibTransId="{367FC52C-05FC-1344-B823-B66D2D67E3F1}"/>
    <dgm:cxn modelId="{92BB83D1-5647-594C-AC4A-EE42132E11F5}" type="presOf" srcId="{409997D6-E323-3846-9E91-2249B716C8DF}" destId="{7352D78E-B2EE-B545-862F-90152089BF03}" srcOrd="0" destOrd="0" presId="urn:microsoft.com/office/officeart/2024/3/layout/SimpleTimelineDefaultVariant"/>
    <dgm:cxn modelId="{598DD1D5-55C0-9F43-B286-B8FF4336E67C}" type="presOf" srcId="{67E663DF-0CE0-7144-A58B-5D415B62B7A4}" destId="{1AE2DFF0-879F-C84B-A497-B3DB9BB9BE21}" srcOrd="0" destOrd="0" presId="urn:microsoft.com/office/officeart/2024/3/layout/SimpleTimelineDefaultVariant"/>
    <dgm:cxn modelId="{393761E5-A5C8-3D41-A0A8-EBFD9959B75D}" type="presOf" srcId="{BFB9978E-ABAC-B34C-8ADD-030277814A1B}" destId="{F2D0EDA2-F394-CA4E-A093-5DAB3DEFD8AC}" srcOrd="0" destOrd="0" presId="urn:microsoft.com/office/officeart/2024/3/layout/SimpleTimelineDefaultVariant"/>
    <dgm:cxn modelId="{C944B2F1-CD96-4647-A1CE-9F8584306FEA}" srcId="{2FA66A96-356C-194F-9A21-DCCEE0989C95}" destId="{9CA00DE9-2FDE-5C43-8172-CC7FCAB8B8CD}" srcOrd="0" destOrd="0" parTransId="{27B1E1FB-CC5A-5043-99EB-913EAF4F418D}" sibTransId="{3768DA97-57FD-7A45-A542-A6CDDE715AD5}"/>
    <dgm:cxn modelId="{864E15F4-03FF-3C47-A837-997E520B45A5}" srcId="{4797FA1F-4925-C049-905F-B8D371BE0BFE}" destId="{BFB9978E-ABAC-B34C-8ADD-030277814A1B}" srcOrd="4" destOrd="0" parTransId="{9971EFFF-0F1F-8047-8000-0D3927D4544F}" sibTransId="{6D89D74E-7759-F84A-B9EF-4342AD42D0BA}"/>
    <dgm:cxn modelId="{0D316EFB-1407-4A4A-8F68-5AF530B1B601}" srcId="{4797FA1F-4925-C049-905F-B8D371BE0BFE}" destId="{7C51E9E5-24AA-CE45-B442-198A05DE0268}" srcOrd="2" destOrd="0" parTransId="{A8B6882A-020E-4241-A3E4-728F38FF019E}" sibTransId="{DDF3F191-CBFD-D84A-B53E-BE24C3852955}"/>
    <dgm:cxn modelId="{FD80F308-0B63-3D4E-924F-9B431AA321AB}" type="presParOf" srcId="{CF0E2943-849F-734A-B0BF-F471E6907D01}" destId="{D8B090E3-B560-104B-9557-6478879BC2D2}" srcOrd="0" destOrd="0" presId="urn:microsoft.com/office/officeart/2024/3/layout/SimpleTimelineDefaultVariant"/>
    <dgm:cxn modelId="{F6BD3036-CA9C-8048-85A5-49C08F0FD706}" type="presParOf" srcId="{CF0E2943-849F-734A-B0BF-F471E6907D01}" destId="{32175CCA-2114-5442-83A8-2FAA12A62BAA}" srcOrd="1" destOrd="0" presId="urn:microsoft.com/office/officeart/2024/3/layout/SimpleTimelineDefaultVariant"/>
    <dgm:cxn modelId="{45BB54F8-6E00-354B-B3EC-865C034C5007}" type="presParOf" srcId="{32175CCA-2114-5442-83A8-2FAA12A62BAA}" destId="{4E41917C-31C0-6245-9F64-3C3EEC84FA87}" srcOrd="0" destOrd="0" presId="urn:microsoft.com/office/officeart/2024/3/layout/SimpleTimelineDefaultVariant"/>
    <dgm:cxn modelId="{ADDE33C4-8543-AB49-8385-8AE8A1F2A0CC}" type="presParOf" srcId="{4E41917C-31C0-6245-9F64-3C3EEC84FA87}" destId="{406DBA4F-C756-6741-9909-DB26CC7164B4}" srcOrd="0" destOrd="0" presId="urn:microsoft.com/office/officeart/2024/3/layout/SimpleTimelineDefaultVariant"/>
    <dgm:cxn modelId="{2D5210A7-27D0-0545-A5C1-DF2B0705A09F}" type="presParOf" srcId="{4E41917C-31C0-6245-9F64-3C3EEC84FA87}" destId="{CA8F41FC-B6DA-9A46-BD23-8BC840704E3E}" srcOrd="1" destOrd="0" presId="urn:microsoft.com/office/officeart/2024/3/layout/SimpleTimelineDefaultVariant"/>
    <dgm:cxn modelId="{57BD3CB6-C373-1D42-BE85-81C8535B66F0}" type="presParOf" srcId="{CA8F41FC-B6DA-9A46-BD23-8BC840704E3E}" destId="{FDEE5CAE-02BA-9146-9E44-7BDBA6C04312}" srcOrd="0" destOrd="0" presId="urn:microsoft.com/office/officeart/2024/3/layout/SimpleTimelineDefaultVariant"/>
    <dgm:cxn modelId="{C6D4E1C2-8795-FA43-A292-E563513692B4}" type="presParOf" srcId="{CA8F41FC-B6DA-9A46-BD23-8BC840704E3E}" destId="{E69E04F6-1C51-B44E-8CC6-AF5227DC9DA5}" srcOrd="1" destOrd="0" presId="urn:microsoft.com/office/officeart/2024/3/layout/SimpleTimelineDefaultVariant"/>
    <dgm:cxn modelId="{71B3818D-20F5-DE46-B1E9-EF415AD8E6EA}" type="presParOf" srcId="{4E41917C-31C0-6245-9F64-3C3EEC84FA87}" destId="{94772B26-A8D6-ED42-AC1C-DB4EAF766A69}" srcOrd="2" destOrd="0" presId="urn:microsoft.com/office/officeart/2024/3/layout/SimpleTimelineDefaultVariant"/>
    <dgm:cxn modelId="{FB289C9C-C3A8-3C41-AB4A-B50E1B8D82E0}" type="presParOf" srcId="{4E41917C-31C0-6245-9F64-3C3EEC84FA87}" destId="{737B2015-11E3-8B42-9595-26351368D356}" srcOrd="3" destOrd="0" presId="urn:microsoft.com/office/officeart/2024/3/layout/SimpleTimelineDefaultVariant"/>
    <dgm:cxn modelId="{BAD54185-1F3C-1B40-BF11-918B57221BA2}" type="presParOf" srcId="{4E41917C-31C0-6245-9F64-3C3EEC84FA87}" destId="{B495170C-39B6-2E44-8BA1-650ADD334B33}" srcOrd="4" destOrd="0" presId="urn:microsoft.com/office/officeart/2024/3/layout/SimpleTimelineDefaultVariant"/>
    <dgm:cxn modelId="{DAE8CA86-F73E-5D4C-AD41-CF76EA5AE970}" type="presParOf" srcId="{4E41917C-31C0-6245-9F64-3C3EEC84FA87}" destId="{F0291E0C-40F9-D14A-B62C-171CA2AF24B1}" srcOrd="5" destOrd="0" presId="urn:microsoft.com/office/officeart/2024/3/layout/SimpleTimelineDefaultVariant"/>
    <dgm:cxn modelId="{88A341DC-1E0B-3C4A-873D-F08C4F34AC4C}" type="presParOf" srcId="{32175CCA-2114-5442-83A8-2FAA12A62BAA}" destId="{B9C8C7DB-222E-EF47-976A-B7E3C605FD99}" srcOrd="1" destOrd="0" presId="urn:microsoft.com/office/officeart/2024/3/layout/SimpleTimelineDefaultVariant"/>
    <dgm:cxn modelId="{1819250B-9A90-C948-9456-4BD6C487B879}" type="presParOf" srcId="{32175CCA-2114-5442-83A8-2FAA12A62BAA}" destId="{6F2E1724-6B9A-CA49-921F-7F3AEA9A84B6}" srcOrd="2" destOrd="0" presId="urn:microsoft.com/office/officeart/2024/3/layout/SimpleTimelineDefaultVariant"/>
    <dgm:cxn modelId="{1E7F8F6D-256C-F645-9B2C-D2BF517078E9}" type="presParOf" srcId="{6F2E1724-6B9A-CA49-921F-7F3AEA9A84B6}" destId="{1F237BB3-B63D-1242-817E-416B5E545B57}" srcOrd="0" destOrd="0" presId="urn:microsoft.com/office/officeart/2024/3/layout/SimpleTimelineDefaultVariant"/>
    <dgm:cxn modelId="{FC7DE7A7-13F2-CD46-8E9A-CA268C01D510}" type="presParOf" srcId="{6F2E1724-6B9A-CA49-921F-7F3AEA9A84B6}" destId="{4F2A2221-0192-7242-8B19-BB0947639952}" srcOrd="1" destOrd="0" presId="urn:microsoft.com/office/officeart/2024/3/layout/SimpleTimelineDefaultVariant"/>
    <dgm:cxn modelId="{2386F110-590E-584A-B338-89F32D02E4F7}" type="presParOf" srcId="{4F2A2221-0192-7242-8B19-BB0947639952}" destId="{5F99EC7E-DF80-0A42-8DDD-2B19FDC0F2FA}" srcOrd="0" destOrd="0" presId="urn:microsoft.com/office/officeart/2024/3/layout/SimpleTimelineDefaultVariant"/>
    <dgm:cxn modelId="{E24385C9-0333-904D-B29A-61186DEFF65C}" type="presParOf" srcId="{4F2A2221-0192-7242-8B19-BB0947639952}" destId="{DA692328-E66B-E64D-B3D7-F9CBF632061E}" srcOrd="1" destOrd="0" presId="urn:microsoft.com/office/officeart/2024/3/layout/SimpleTimelineDefaultVariant"/>
    <dgm:cxn modelId="{664B419B-DAA3-C046-930A-482EF0401690}" type="presParOf" srcId="{6F2E1724-6B9A-CA49-921F-7F3AEA9A84B6}" destId="{24C1672D-74A3-B544-B901-A5413C673948}" srcOrd="2" destOrd="0" presId="urn:microsoft.com/office/officeart/2024/3/layout/SimpleTimelineDefaultVariant"/>
    <dgm:cxn modelId="{1463EBA1-FC2B-7446-A4FA-E7D7EFA518CE}" type="presParOf" srcId="{6F2E1724-6B9A-CA49-921F-7F3AEA9A84B6}" destId="{D605BA5F-E697-E341-A2B3-3941D2610A27}" srcOrd="3" destOrd="0" presId="urn:microsoft.com/office/officeart/2024/3/layout/SimpleTimelineDefaultVariant"/>
    <dgm:cxn modelId="{BB5E429C-967E-B445-916D-9028C3C73CAA}" type="presParOf" srcId="{6F2E1724-6B9A-CA49-921F-7F3AEA9A84B6}" destId="{046EF2C5-E881-774C-8106-79FDD51CE624}" srcOrd="4" destOrd="0" presId="urn:microsoft.com/office/officeart/2024/3/layout/SimpleTimelineDefaultVariant"/>
    <dgm:cxn modelId="{E14E8EB2-F68B-C748-A1DB-72D49A7A5AAE}" type="presParOf" srcId="{6F2E1724-6B9A-CA49-921F-7F3AEA9A84B6}" destId="{7884E050-5F5B-EC4C-8BFC-C0A51123CF16}" srcOrd="5" destOrd="0" presId="urn:microsoft.com/office/officeart/2024/3/layout/SimpleTimelineDefaultVariant"/>
    <dgm:cxn modelId="{D0F12880-5E00-1547-B22B-7E178B2E6A02}" type="presParOf" srcId="{32175CCA-2114-5442-83A8-2FAA12A62BAA}" destId="{6FA18597-97E2-D244-BF30-AB1DE93FDC72}" srcOrd="3" destOrd="0" presId="urn:microsoft.com/office/officeart/2024/3/layout/SimpleTimelineDefaultVariant"/>
    <dgm:cxn modelId="{381140FC-0DB6-854E-84F6-F4C9B8C17E71}" type="presParOf" srcId="{32175CCA-2114-5442-83A8-2FAA12A62BAA}" destId="{436D374B-BB69-534A-A103-C5ED618CAFFF}" srcOrd="4" destOrd="0" presId="urn:microsoft.com/office/officeart/2024/3/layout/SimpleTimelineDefaultVariant"/>
    <dgm:cxn modelId="{FC51D22D-B493-6E49-B45F-C4AFFB2163DA}" type="presParOf" srcId="{436D374B-BB69-534A-A103-C5ED618CAFFF}" destId="{21947B6B-9C90-B946-AD0B-621174E55D80}" srcOrd="0" destOrd="0" presId="urn:microsoft.com/office/officeart/2024/3/layout/SimpleTimelineDefaultVariant"/>
    <dgm:cxn modelId="{FAADE0DD-FA66-F84A-9676-FB57FC16A27E}" type="presParOf" srcId="{436D374B-BB69-534A-A103-C5ED618CAFFF}" destId="{AEDEAA9E-A7E9-E346-90E5-61DD178A4B2F}" srcOrd="1" destOrd="0" presId="urn:microsoft.com/office/officeart/2024/3/layout/SimpleTimelineDefaultVariant"/>
    <dgm:cxn modelId="{8345AB56-77CF-1A4F-8821-32E9F216415F}" type="presParOf" srcId="{AEDEAA9E-A7E9-E346-90E5-61DD178A4B2F}" destId="{D13E38E6-5CAF-C147-B36E-FC895337387A}" srcOrd="0" destOrd="0" presId="urn:microsoft.com/office/officeart/2024/3/layout/SimpleTimelineDefaultVariant"/>
    <dgm:cxn modelId="{2D911D48-1F19-BC44-A9CA-D1E75D47FD5F}" type="presParOf" srcId="{AEDEAA9E-A7E9-E346-90E5-61DD178A4B2F}" destId="{1D14FC81-7109-254D-9FCF-DF42F933BB02}" srcOrd="1" destOrd="0" presId="urn:microsoft.com/office/officeart/2024/3/layout/SimpleTimelineDefaultVariant"/>
    <dgm:cxn modelId="{66950322-2486-4945-9678-C365A49C33DF}" type="presParOf" srcId="{436D374B-BB69-534A-A103-C5ED618CAFFF}" destId="{EAAB507C-A618-2940-8C70-B6D5F5605722}" srcOrd="2" destOrd="0" presId="urn:microsoft.com/office/officeart/2024/3/layout/SimpleTimelineDefaultVariant"/>
    <dgm:cxn modelId="{2521EA55-5AC8-3549-9F76-522E1B13284F}" type="presParOf" srcId="{436D374B-BB69-534A-A103-C5ED618CAFFF}" destId="{9F81C386-F9FC-2D4A-9840-6C21513522D4}" srcOrd="3" destOrd="0" presId="urn:microsoft.com/office/officeart/2024/3/layout/SimpleTimelineDefaultVariant"/>
    <dgm:cxn modelId="{50210FF6-E92E-924E-8DEE-3823910AE269}" type="presParOf" srcId="{436D374B-BB69-534A-A103-C5ED618CAFFF}" destId="{1CCC5424-3143-1444-AA79-655E434888FC}" srcOrd="4" destOrd="0" presId="urn:microsoft.com/office/officeart/2024/3/layout/SimpleTimelineDefaultVariant"/>
    <dgm:cxn modelId="{FD09F5B1-7CA4-5D43-BB87-A623BA3C7986}" type="presParOf" srcId="{436D374B-BB69-534A-A103-C5ED618CAFFF}" destId="{25234FAF-E0BF-2D4F-BCEF-9F990837CE47}" srcOrd="5" destOrd="0" presId="urn:microsoft.com/office/officeart/2024/3/layout/SimpleTimelineDefaultVariant"/>
    <dgm:cxn modelId="{D71B4BDD-DE60-2749-94EA-6135B54ABF09}" type="presParOf" srcId="{32175CCA-2114-5442-83A8-2FAA12A62BAA}" destId="{9312F416-CB5E-8A4F-B494-856EBBE50A6C}" srcOrd="5" destOrd="0" presId="urn:microsoft.com/office/officeart/2024/3/layout/SimpleTimelineDefaultVariant"/>
    <dgm:cxn modelId="{81293A66-D04D-C142-A512-D1CF5BB4A152}" type="presParOf" srcId="{32175CCA-2114-5442-83A8-2FAA12A62BAA}" destId="{DA0DAE3E-0B33-D342-85B4-79D5C1B0F81B}" srcOrd="6" destOrd="0" presId="urn:microsoft.com/office/officeart/2024/3/layout/SimpleTimelineDefaultVariant"/>
    <dgm:cxn modelId="{AE174CBB-6911-2E4A-B538-163C203F7695}" type="presParOf" srcId="{DA0DAE3E-0B33-D342-85B4-79D5C1B0F81B}" destId="{5D5E7682-F2E1-2640-9772-6CCE7587CA15}" srcOrd="0" destOrd="0" presId="urn:microsoft.com/office/officeart/2024/3/layout/SimpleTimelineDefaultVariant"/>
    <dgm:cxn modelId="{5AD31FA3-6CA2-0E4D-8083-2089A0F06850}" type="presParOf" srcId="{DA0DAE3E-0B33-D342-85B4-79D5C1B0F81B}" destId="{395612FC-63F8-CC4D-9092-0D62C5A0AE39}" srcOrd="1" destOrd="0" presId="urn:microsoft.com/office/officeart/2024/3/layout/SimpleTimelineDefaultVariant"/>
    <dgm:cxn modelId="{B982BC11-8DC4-1645-8005-11746BB7C27B}" type="presParOf" srcId="{395612FC-63F8-CC4D-9092-0D62C5A0AE39}" destId="{107CA756-3119-9845-9399-8A922829DCB4}" srcOrd="0" destOrd="0" presId="urn:microsoft.com/office/officeart/2024/3/layout/SimpleTimelineDefaultVariant"/>
    <dgm:cxn modelId="{7C7542E3-F82F-BE46-8AFC-96BA7D58ED04}" type="presParOf" srcId="{395612FC-63F8-CC4D-9092-0D62C5A0AE39}" destId="{3C2AF68B-013D-A649-AEAE-9151CD9513A8}" srcOrd="1" destOrd="0" presId="urn:microsoft.com/office/officeart/2024/3/layout/SimpleTimelineDefaultVariant"/>
    <dgm:cxn modelId="{36570EB3-936B-9145-A6DD-B626F7F8F3E7}" type="presParOf" srcId="{DA0DAE3E-0B33-D342-85B4-79D5C1B0F81B}" destId="{1AE2DFF0-879F-C84B-A497-B3DB9BB9BE21}" srcOrd="2" destOrd="0" presId="urn:microsoft.com/office/officeart/2024/3/layout/SimpleTimelineDefaultVariant"/>
    <dgm:cxn modelId="{247C2C30-A0E1-7549-91E3-50C4B563B898}" type="presParOf" srcId="{DA0DAE3E-0B33-D342-85B4-79D5C1B0F81B}" destId="{F8D9DA3A-0F1E-8F41-AE15-D4AA10525D51}" srcOrd="3" destOrd="0" presId="urn:microsoft.com/office/officeart/2024/3/layout/SimpleTimelineDefaultVariant"/>
    <dgm:cxn modelId="{CE8B832D-0D53-1047-9E31-D41876E675DA}" type="presParOf" srcId="{DA0DAE3E-0B33-D342-85B4-79D5C1B0F81B}" destId="{86F4A531-72E5-E04F-96AE-DE868D550BFA}" srcOrd="4" destOrd="0" presId="urn:microsoft.com/office/officeart/2024/3/layout/SimpleTimelineDefaultVariant"/>
    <dgm:cxn modelId="{AF7600DB-5FB8-1444-8D8A-11AA5457E0FA}" type="presParOf" srcId="{DA0DAE3E-0B33-D342-85B4-79D5C1B0F81B}" destId="{FFB8522D-027C-0E4A-AA49-A5F988256582}" srcOrd="5" destOrd="0" presId="urn:microsoft.com/office/officeart/2024/3/layout/SimpleTimelineDefaultVariant"/>
    <dgm:cxn modelId="{65FDEBC9-54CE-F14F-B610-E498F3F5A9C4}" type="presParOf" srcId="{32175CCA-2114-5442-83A8-2FAA12A62BAA}" destId="{A30D6F71-1EB5-B24B-8999-43C4C60244AE}" srcOrd="7" destOrd="0" presId="urn:microsoft.com/office/officeart/2024/3/layout/SimpleTimelineDefaultVariant"/>
    <dgm:cxn modelId="{1BE29986-B1AF-D744-AF3B-11980B9A4559}" type="presParOf" srcId="{32175CCA-2114-5442-83A8-2FAA12A62BAA}" destId="{26AD2C23-8DF8-7841-B4A7-7829ABBBCF89}" srcOrd="8" destOrd="0" presId="urn:microsoft.com/office/officeart/2024/3/layout/SimpleTimelineDefaultVariant"/>
    <dgm:cxn modelId="{5DB75128-4C30-2D4C-9834-C511C3B6D1AE}" type="presParOf" srcId="{26AD2C23-8DF8-7841-B4A7-7829ABBBCF89}" destId="{63A92F92-E1F1-FF4F-9EA0-E07CFDF2855A}" srcOrd="0" destOrd="0" presId="urn:microsoft.com/office/officeart/2024/3/layout/SimpleTimelineDefaultVariant"/>
    <dgm:cxn modelId="{B756AE07-20AE-1B48-A81C-B259B21267AB}" type="presParOf" srcId="{26AD2C23-8DF8-7841-B4A7-7829ABBBCF89}" destId="{CE90881A-2C46-744D-ACCD-E3051AC87196}" srcOrd="1" destOrd="0" presId="urn:microsoft.com/office/officeart/2024/3/layout/SimpleTimelineDefaultVariant"/>
    <dgm:cxn modelId="{80EB1CC3-E453-1F41-BE69-B917B1E07668}" type="presParOf" srcId="{CE90881A-2C46-744D-ACCD-E3051AC87196}" destId="{C88B0FD7-95A5-534D-A5C7-EDA98398F374}" srcOrd="0" destOrd="0" presId="urn:microsoft.com/office/officeart/2024/3/layout/SimpleTimelineDefaultVariant"/>
    <dgm:cxn modelId="{919BBFBB-4E9E-4940-A320-C1AF16096EE8}" type="presParOf" srcId="{CE90881A-2C46-744D-ACCD-E3051AC87196}" destId="{92667797-6CD4-C547-A300-1A69298BE931}" srcOrd="1" destOrd="0" presId="urn:microsoft.com/office/officeart/2024/3/layout/SimpleTimelineDefaultVariant"/>
    <dgm:cxn modelId="{A38497C5-6FB0-0346-A197-72B3189EBAC2}" type="presParOf" srcId="{26AD2C23-8DF8-7841-B4A7-7829ABBBCF89}" destId="{7352D78E-B2EE-B545-862F-90152089BF03}" srcOrd="2" destOrd="0" presId="urn:microsoft.com/office/officeart/2024/3/layout/SimpleTimelineDefaultVariant"/>
    <dgm:cxn modelId="{0EE09016-599D-ED42-B715-E7A906D509E7}" type="presParOf" srcId="{26AD2C23-8DF8-7841-B4A7-7829ABBBCF89}" destId="{F2D0EDA2-F394-CA4E-A093-5DAB3DEFD8AC}" srcOrd="3" destOrd="0" presId="urn:microsoft.com/office/officeart/2024/3/layout/SimpleTimelineDefaultVariant"/>
    <dgm:cxn modelId="{0060EE0E-F978-784F-BB83-0D82ECCDE401}" type="presParOf" srcId="{26AD2C23-8DF8-7841-B4A7-7829ABBBCF89}" destId="{6015F6BD-5876-6D4E-8ED4-A672EF57DACC}" srcOrd="4" destOrd="0" presId="urn:microsoft.com/office/officeart/2024/3/layout/SimpleTimelineDefaultVariant"/>
    <dgm:cxn modelId="{1B72B8E3-66DA-314F-984E-F7EEBD9969FA}" type="presParOf" srcId="{26AD2C23-8DF8-7841-B4A7-7829ABBBCF89}" destId="{0DA7E300-CE36-7F44-AB73-8430FB2FEC4E}" srcOrd="5" destOrd="0" presId="urn:microsoft.com/office/officeart/2024/3/layout/SimpleTimelineDefaultVariant"/>
    <dgm:cxn modelId="{798DA457-9BB1-8A4B-A140-03C5DC6C8E11}" type="presParOf" srcId="{32175CCA-2114-5442-83A8-2FAA12A62BAA}" destId="{F8D7E626-7421-6642-B198-DA677C16CA70}" srcOrd="9" destOrd="0" presId="urn:microsoft.com/office/officeart/2024/3/layout/SimpleTimelineDefaultVariant"/>
    <dgm:cxn modelId="{A0412413-EC6B-1C44-819F-FB92E959CE89}" type="presParOf" srcId="{32175CCA-2114-5442-83A8-2FAA12A62BAA}" destId="{7C11D68C-B093-2E4B-A0C2-438CBCD632DE}" srcOrd="10" destOrd="0" presId="urn:microsoft.com/office/officeart/2024/3/layout/SimpleTimelineDefaultVariant"/>
    <dgm:cxn modelId="{35ACE04F-F5DC-154F-8D37-A4006B78F03E}" type="presParOf" srcId="{7C11D68C-B093-2E4B-A0C2-438CBCD632DE}" destId="{608D1365-2F8D-D540-9A43-F2A0D8619B5A}" srcOrd="0" destOrd="0" presId="urn:microsoft.com/office/officeart/2024/3/layout/SimpleTimelineDefaultVariant"/>
    <dgm:cxn modelId="{466CC831-A19F-5144-82D4-DC38C2548F12}" type="presParOf" srcId="{7C11D68C-B093-2E4B-A0C2-438CBCD632DE}" destId="{F5781ED6-44D2-D64D-8DBA-E5FE4D85E020}" srcOrd="1" destOrd="0" presId="urn:microsoft.com/office/officeart/2024/3/layout/SimpleTimelineDefaultVariant"/>
    <dgm:cxn modelId="{E5F3F16D-23BB-3E40-BD32-12D424C89487}" type="presParOf" srcId="{F5781ED6-44D2-D64D-8DBA-E5FE4D85E020}" destId="{A81B7B46-69B0-E646-A0E1-AE6067585618}" srcOrd="0" destOrd="0" presId="urn:microsoft.com/office/officeart/2024/3/layout/SimpleTimelineDefaultVariant"/>
    <dgm:cxn modelId="{51B93775-EE2C-874C-A9FF-8F0D7DFC7A8C}" type="presParOf" srcId="{F5781ED6-44D2-D64D-8DBA-E5FE4D85E020}" destId="{6D4AB58E-912C-2D47-B6FE-3FE26A06213B}" srcOrd="1" destOrd="0" presId="urn:microsoft.com/office/officeart/2024/3/layout/SimpleTimelineDefaultVariant"/>
    <dgm:cxn modelId="{EE9929EA-6451-A243-9F9B-6B001284D5E9}" type="presParOf" srcId="{7C11D68C-B093-2E4B-A0C2-438CBCD632DE}" destId="{3CC80011-AD24-A344-B56D-09AA0EAC2CC3}" srcOrd="2" destOrd="0" presId="urn:microsoft.com/office/officeart/2024/3/layout/SimpleTimelineDefaultVariant"/>
    <dgm:cxn modelId="{444FDF34-FD6E-CB43-B1A2-6F261CB4BE65}" type="presParOf" srcId="{7C11D68C-B093-2E4B-A0C2-438CBCD632DE}" destId="{4C978CA8-5078-6340-AB14-932307714058}" srcOrd="3" destOrd="0" presId="urn:microsoft.com/office/officeart/2024/3/layout/SimpleTimelineDefaultVariant"/>
    <dgm:cxn modelId="{F6ECEE30-1542-1D45-AC30-857392B2DD35}" type="presParOf" srcId="{7C11D68C-B093-2E4B-A0C2-438CBCD632DE}" destId="{53FD5A36-1E22-FA44-9142-725A8C3F5A81}" srcOrd="4" destOrd="0" presId="urn:microsoft.com/office/officeart/2024/3/layout/SimpleTimelineDefaultVariant"/>
    <dgm:cxn modelId="{2F4E01D4-E522-7E44-9155-21F274B58F32}" type="presParOf" srcId="{7C11D68C-B093-2E4B-A0C2-438CBCD632DE}" destId="{860BA27D-B5DA-4D45-9CA7-E29402CED753}" srcOrd="5" destOrd="0" presId="urn:microsoft.com/office/officeart/2024/3/layout/SimpleTimelineDefaultVariant"/>
    <dgm:cxn modelId="{2A7B79BF-5848-F74C-892A-C33E8E648897}" type="presParOf" srcId="{32175CCA-2114-5442-83A8-2FAA12A62BAA}" destId="{0179B9BB-BCE6-3D40-9274-31F2486346F5}" srcOrd="11" destOrd="0" presId="urn:microsoft.com/office/officeart/2024/3/layout/SimpleTimelineDefaultVariant"/>
    <dgm:cxn modelId="{29BEC446-B0F1-8747-9CEA-F473FF1BAFE1}" type="presParOf" srcId="{32175CCA-2114-5442-83A8-2FAA12A62BAA}" destId="{8AE8AC3E-E3E5-0F4F-BCCB-875E5F1AFA21}" srcOrd="12" destOrd="0" presId="urn:microsoft.com/office/officeart/2024/3/layout/SimpleTimelineDefaultVariant"/>
    <dgm:cxn modelId="{20763D31-E73C-0742-97B1-EB2FDBB98374}" type="presParOf" srcId="{8AE8AC3E-E3E5-0F4F-BCCB-875E5F1AFA21}" destId="{903D2926-CBE9-414D-B112-3C1BC40C5809}" srcOrd="0" destOrd="0" presId="urn:microsoft.com/office/officeart/2024/3/layout/SimpleTimelineDefaultVariant"/>
    <dgm:cxn modelId="{C6416413-B833-564F-B540-F92509EB7698}" type="presParOf" srcId="{8AE8AC3E-E3E5-0F4F-BCCB-875E5F1AFA21}" destId="{4BFF5486-1F63-5241-A0AD-A0E668417631}" srcOrd="1" destOrd="0" presId="urn:microsoft.com/office/officeart/2024/3/layout/SimpleTimelineDefaultVariant"/>
    <dgm:cxn modelId="{F7F2178A-C06C-BD45-9E95-AD5EDDBCFCD4}" type="presParOf" srcId="{4BFF5486-1F63-5241-A0AD-A0E668417631}" destId="{648F1C83-C78D-AC42-90ED-0018891C5216}" srcOrd="0" destOrd="0" presId="urn:microsoft.com/office/officeart/2024/3/layout/SimpleTimelineDefaultVariant"/>
    <dgm:cxn modelId="{EAFFC365-F0AB-604E-9843-BBCA3AECF6D9}" type="presParOf" srcId="{4BFF5486-1F63-5241-A0AD-A0E668417631}" destId="{0A45C920-38CE-B344-84BD-2EF3783EA9E7}" srcOrd="1" destOrd="0" presId="urn:microsoft.com/office/officeart/2024/3/layout/SimpleTimelineDefaultVariant"/>
    <dgm:cxn modelId="{EE00FAE8-9BB9-4B42-84C6-358CD7BDE314}" type="presParOf" srcId="{8AE8AC3E-E3E5-0F4F-BCCB-875E5F1AFA21}" destId="{F990888A-F62A-1F42-96B8-AFFA46BBA98F}" srcOrd="2" destOrd="0" presId="urn:microsoft.com/office/officeart/2024/3/layout/SimpleTimelineDefaultVariant"/>
    <dgm:cxn modelId="{C169E561-72C8-194A-94A6-44CC6B8E3F09}" type="presParOf" srcId="{8AE8AC3E-E3E5-0F4F-BCCB-875E5F1AFA21}" destId="{2753C84A-58D2-774A-A656-B7C31DF6CB9D}" srcOrd="3" destOrd="0" presId="urn:microsoft.com/office/officeart/2024/3/layout/SimpleTimelineDefaultVariant"/>
    <dgm:cxn modelId="{ED82ECF7-E54A-AC42-B48E-3723B9E3551E}" type="presParOf" srcId="{8AE8AC3E-E3E5-0F4F-BCCB-875E5F1AFA21}" destId="{661E5253-8D9D-8843-A430-2CD4469B6C40}" srcOrd="4" destOrd="0" presId="urn:microsoft.com/office/officeart/2024/3/layout/SimpleTimelineDefaultVariant"/>
    <dgm:cxn modelId="{664B0ABF-082F-7843-90E3-6023563FD631}" type="presParOf" srcId="{8AE8AC3E-E3E5-0F4F-BCCB-875E5F1AFA21}" destId="{BF138AF8-319B-1C40-962D-FC3789ABD03F}" srcOrd="5" destOrd="0" presId="urn:microsoft.com/office/officeart/2024/3/layout/SimpleTimelineDefaultVaria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A45E9-3BDB-4EA5-ACF8-1296064EF50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ko-KR" altLang="en-US" sz="1800" b="1">
              <a:latin typeface="Apple SD Gothic Neo" panose="02000300000000000000" pitchFamily="2" charset="-127"/>
              <a:ea typeface="Apple SD Gothic Neo" panose="02000300000000000000" pitchFamily="2" charset="-127"/>
            </a:rPr>
            <a:t>주요 소비층 특성</a:t>
          </a: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3084140-8170-4037-A8F9-FDC69DD1A5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직장인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공공기관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오피스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→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건강한 점심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간식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영양 성분 중요</a:t>
          </a:r>
          <a:endParaRPr lang="en-US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CA3F30AA-3487-4B96-A580-82E75E2E708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ko-KR" altLang="en-US" sz="1800" b="1">
              <a:latin typeface="Apple SD Gothic Neo" panose="02000300000000000000" pitchFamily="2" charset="-127"/>
              <a:ea typeface="Apple SD Gothic Neo" panose="02000300000000000000" pitchFamily="2" charset="-127"/>
            </a:rPr>
            <a:t>구매 동기 </a:t>
          </a:r>
          <a:r>
            <a:rPr lang="en-US" altLang="ko-KR" sz="1800" b="1">
              <a:latin typeface="Apple SD Gothic Neo" panose="02000300000000000000" pitchFamily="2" charset="-127"/>
              <a:ea typeface="Apple SD Gothic Neo" panose="02000300000000000000" pitchFamily="2" charset="-127"/>
            </a:rPr>
            <a:t>(Priority)</a:t>
          </a: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A305D677-FB57-4198-9FC9-6C4231E9A8F0}" type="parTrans" cxnId="{B66369C7-0B4E-40C3-8FF7-E61808B4694F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2827C685-60E8-4658-B5D7-56DAAEC58DA2}" type="sibTrans" cxnId="{B66369C7-0B4E-40C3-8FF7-E61808B4694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B81A9023-45E3-C14D-8DAA-E391234D1B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학생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대학 캠퍼스 </a:t>
          </a:r>
          <a:r>
            <a:rPr lang="en-US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→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가격에 민감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다양성 추구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여행객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공항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호텔 </a:t>
          </a:r>
          <a:r>
            <a:rPr lang="en-US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→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프리미엄 품질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빠른 서비스</a:t>
          </a:r>
          <a:endParaRPr lang="en-US" altLang="ko-KR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일반인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쇼핑몰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병원 등 </a:t>
          </a:r>
          <a:r>
            <a:rPr lang="en-US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→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기타 일반적인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Vending Machine 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이용 목적 </a:t>
          </a:r>
          <a:endParaRPr lang="en-US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B8AFC16-6E25-674D-BC0C-F98743E6E794}" type="parTrans" cxnId="{F408BC68-D3C6-5C45-AA72-9FC2419F541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DAB0A875-87C3-6D46-BB2B-939E6EF10C26}" type="sibTrans" cxnId="{F408BC68-D3C6-5C45-AA72-9FC2419F5419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FE14EEE0-46FB-4EC9-AC89-6702BC4589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1.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건강 요소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영양가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신선도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안전성 등</a:t>
          </a:r>
          <a:endParaRPr lang="en-US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CFAB3B8-ECB9-4A1F-BC06-F2E501C61669}" type="sibTrans" cxnId="{335D82AD-73BE-4A14-8EFF-3F36D24380B6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5E7DFBE6-1B4A-47B4-A7FE-641F7B993DF5}" type="parTrans" cxnId="{335D82AD-73BE-4A14-8EFF-3F36D24380B6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C7F3DB7E-6B04-C84D-9F3B-57C3A3EE57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2.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편의성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24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시간 구매 가능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빠른 구매</a:t>
          </a:r>
          <a:endParaRPr lang="en-US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0894DD0C-D8A4-1642-867C-AA78CEB2533D}" type="parTrans" cxnId="{FBA9E954-E8E0-514F-81E8-CF52C7113044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F7E67708-3FD1-6F4E-84CE-449E89F59CC2}" type="sibTrans" cxnId="{FBA9E954-E8E0-514F-81E8-CF52C7113044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F39AE5A0-DFB5-9840-8304-A8BCA14FE5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3.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품질 신뢰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브랜드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인증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보관 상태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freshness</a:t>
          </a:r>
          <a:endParaRPr lang="en-US" sz="14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D63C1767-A352-6845-8BC1-9DFC89D346CE}" type="parTrans" cxnId="{4A2715CD-CA20-3948-A9A7-E9CC0242D552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108813DE-4CC7-8346-9A5B-C85B51BC85B0}" type="sibTrans" cxnId="{4A2715CD-CA20-3948-A9A7-E9CC0242D552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D506EF3-2FFC-8341-A72F-DFBB1B2B69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4.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가격 합리성 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 적정 가격 대비 가치</a:t>
          </a:r>
          <a:r>
            <a: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?</a:t>
          </a:r>
          <a:r>
            <a:rPr lang="en-US" sz="1400">
              <a:latin typeface="Apple SD Gothic Neo" panose="02000300000000000000" pitchFamily="2" charset="-127"/>
              <a:ea typeface="Apple SD Gothic Neo" panose="02000300000000000000" pitchFamily="2" charset="-127"/>
            </a:rPr>
            <a:t>​</a:t>
          </a:r>
        </a:p>
      </dgm:t>
    </dgm:pt>
    <dgm:pt modelId="{A06FB2DD-0889-6243-BEDF-4588706E9898}" type="parTrans" cxnId="{07271A50-22C9-CD4D-8FDF-04CB432C454E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C5460BC7-6FB8-1A42-867A-E68A664FF338}" type="sibTrans" cxnId="{07271A50-22C9-CD4D-8FDF-04CB432C454E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404B86E-2785-D24A-96F2-B3F2AE23C651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14C3D891-E355-9246-A22B-4E28E0D25DE7}" type="pres">
      <dgm:prSet presAssocID="{4C6A45E9-3BDB-4EA5-ACF8-1296064EF50E}" presName="compNode" presStyleCnt="0"/>
      <dgm:spPr/>
    </dgm:pt>
    <dgm:pt modelId="{DFEE2CCF-5120-EC4C-AFE1-58BD7AC75A32}" type="pres">
      <dgm:prSet presAssocID="{4C6A45E9-3BDB-4EA5-ACF8-1296064EF50E}" presName="pictRect" presStyleLbl="revTx" presStyleIdx="0" presStyleCnt="4">
        <dgm:presLayoutVars>
          <dgm:chMax val="0"/>
          <dgm:bulletEnabled/>
        </dgm:presLayoutVars>
      </dgm:prSet>
      <dgm:spPr/>
    </dgm:pt>
    <dgm:pt modelId="{5BE38699-9FF0-774F-8883-555819A820DB}" type="pres">
      <dgm:prSet presAssocID="{4C6A45E9-3BDB-4EA5-ACF8-1296064EF50E}" presName="textRect" presStyleLbl="revTx" presStyleIdx="1" presStyleCnt="4">
        <dgm:presLayoutVars>
          <dgm:bulletEnabled/>
        </dgm:presLayoutVars>
      </dgm:prSet>
      <dgm:spPr/>
    </dgm:pt>
    <dgm:pt modelId="{683F2E93-793B-F94E-90A9-933450AE3180}" type="pres">
      <dgm:prSet presAssocID="{8E6AEB84-2FBA-4345-9A92-F83683486F1F}" presName="sibTrans" presStyleLbl="sibTrans2D1" presStyleIdx="0" presStyleCnt="0"/>
      <dgm:spPr/>
    </dgm:pt>
    <dgm:pt modelId="{FD796676-2A25-2045-AF32-A5978B283E08}" type="pres">
      <dgm:prSet presAssocID="{CA3F30AA-3487-4B96-A580-82E75E2E7089}" presName="compNode" presStyleCnt="0"/>
      <dgm:spPr/>
    </dgm:pt>
    <dgm:pt modelId="{298C1831-B8C3-694C-B207-4584CE24DED1}" type="pres">
      <dgm:prSet presAssocID="{CA3F30AA-3487-4B96-A580-82E75E2E7089}" presName="pictRect" presStyleLbl="revTx" presStyleIdx="2" presStyleCnt="4">
        <dgm:presLayoutVars>
          <dgm:chMax val="0"/>
          <dgm:bulletEnabled/>
        </dgm:presLayoutVars>
      </dgm:prSet>
      <dgm:spPr/>
    </dgm:pt>
    <dgm:pt modelId="{7CBA6DB0-FCC1-FB4F-A8C4-FEAB35C0AD2B}" type="pres">
      <dgm:prSet presAssocID="{CA3F30AA-3487-4B96-A580-82E75E2E7089}" presName="textRect" presStyleLbl="revTx" presStyleIdx="3" presStyleCnt="4">
        <dgm:presLayoutVars>
          <dgm:bulletEnabled/>
        </dgm:presLayoutVars>
      </dgm:prSet>
      <dgm:spPr/>
    </dgm:pt>
  </dgm:ptLst>
  <dgm:cxnLst>
    <dgm:cxn modelId="{205BEF01-9871-3442-9ED7-AA280D1A544D}" type="presOf" srcId="{8E6AEB84-2FBA-4345-9A92-F83683486F1F}" destId="{683F2E93-793B-F94E-90A9-933450AE3180}" srcOrd="0" destOrd="0" presId="urn:microsoft.com/office/officeart/2024/3/layout/hArchList1"/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09CAF923-3A17-5544-B764-1B369B55A96A}" type="presOf" srcId="{9D506EF3-2FFC-8341-A72F-DFBB1B2B6900}" destId="{7CBA6DB0-FCC1-FB4F-A8C4-FEAB35C0AD2B}" srcOrd="0" destOrd="3" presId="urn:microsoft.com/office/officeart/2024/3/layout/hArchList1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F25DE440-9EAA-044F-9DB2-6326F1687E9B}" type="presOf" srcId="{A9DD22E7-7001-4E03-AC69-728E578D3AA9}" destId="{7404B86E-2785-D24A-96F2-B3F2AE23C651}" srcOrd="0" destOrd="0" presId="urn:microsoft.com/office/officeart/2024/3/layout/hArchList1"/>
    <dgm:cxn modelId="{163B5368-9708-A04C-964A-1CDC7F2FF956}" type="presOf" srcId="{CA3F30AA-3487-4B96-A580-82E75E2E7089}" destId="{298C1831-B8C3-694C-B207-4584CE24DED1}" srcOrd="0" destOrd="0" presId="urn:microsoft.com/office/officeart/2024/3/layout/hArchList1"/>
    <dgm:cxn modelId="{F408BC68-D3C6-5C45-AA72-9FC2419F5419}" srcId="{4C6A45E9-3BDB-4EA5-ACF8-1296064EF50E}" destId="{B81A9023-45E3-C14D-8DAA-E391234D1B51}" srcOrd="1" destOrd="0" parTransId="{9B8AFC16-6E25-674D-BC0C-F98743E6E794}" sibTransId="{DAB0A875-87C3-6D46-BB2B-939E6EF10C26}"/>
    <dgm:cxn modelId="{07271A50-22C9-CD4D-8FDF-04CB432C454E}" srcId="{CA3F30AA-3487-4B96-A580-82E75E2E7089}" destId="{9D506EF3-2FFC-8341-A72F-DFBB1B2B6900}" srcOrd="3" destOrd="0" parTransId="{A06FB2DD-0889-6243-BEDF-4588706E9898}" sibTransId="{C5460BC7-6FB8-1A42-867A-E68A664FF338}"/>
    <dgm:cxn modelId="{D37B1251-3E47-AF42-8CD3-2910D9167154}" type="presOf" srcId="{93084140-8170-4037-A8F9-FDC69DD1A5FC}" destId="{5BE38699-9FF0-774F-8883-555819A820DB}" srcOrd="0" destOrd="0" presId="urn:microsoft.com/office/officeart/2024/3/layout/hArchList1"/>
    <dgm:cxn modelId="{71DA8E71-DEFB-E74B-8197-FF8DF33B02DF}" type="presOf" srcId="{C7F3DB7E-6B04-C84D-9F3B-57C3A3EE5752}" destId="{7CBA6DB0-FCC1-FB4F-A8C4-FEAB35C0AD2B}" srcOrd="0" destOrd="1" presId="urn:microsoft.com/office/officeart/2024/3/layout/hArchList1"/>
    <dgm:cxn modelId="{FBA9E954-E8E0-514F-81E8-CF52C7113044}" srcId="{CA3F30AA-3487-4B96-A580-82E75E2E7089}" destId="{C7F3DB7E-6B04-C84D-9F3B-57C3A3EE5752}" srcOrd="1" destOrd="0" parTransId="{0894DD0C-D8A4-1642-867C-AA78CEB2533D}" sibTransId="{F7E67708-3FD1-6F4E-84CE-449E89F59CC2}"/>
    <dgm:cxn modelId="{E2F64C82-87E4-8C47-A211-110460A32172}" type="presOf" srcId="{F39AE5A0-DFB5-9840-8304-A8BCA14FE510}" destId="{7CBA6DB0-FCC1-FB4F-A8C4-FEAB35C0AD2B}" srcOrd="0" destOrd="2" presId="urn:microsoft.com/office/officeart/2024/3/layout/hArchList1"/>
    <dgm:cxn modelId="{C372A38C-E8D3-7B41-8B84-17C10673D97D}" type="presOf" srcId="{FE14EEE0-46FB-4EC9-AC89-6702BC458924}" destId="{7CBA6DB0-FCC1-FB4F-A8C4-FEAB35C0AD2B}" srcOrd="0" destOrd="0" presId="urn:microsoft.com/office/officeart/2024/3/layout/hArchList1"/>
    <dgm:cxn modelId="{F86566AC-8D51-4C4B-B867-959ACAB5E262}" type="presOf" srcId="{4C6A45E9-3BDB-4EA5-ACF8-1296064EF50E}" destId="{DFEE2CCF-5120-EC4C-AFE1-58BD7AC75A32}" srcOrd="0" destOrd="0" presId="urn:microsoft.com/office/officeart/2024/3/layout/hArchList1"/>
    <dgm:cxn modelId="{335D82AD-73BE-4A14-8EFF-3F36D24380B6}" srcId="{CA3F30AA-3487-4B96-A580-82E75E2E7089}" destId="{FE14EEE0-46FB-4EC9-AC89-6702BC458924}" srcOrd="0" destOrd="0" parTransId="{5E7DFBE6-1B4A-47B4-A7FE-641F7B993DF5}" sibTransId="{7CFAB3B8-ECB9-4A1F-BC06-F2E501C61669}"/>
    <dgm:cxn modelId="{AEFC97BE-BD6F-C147-8D77-535B1DBE0035}" type="presOf" srcId="{B81A9023-45E3-C14D-8DAA-E391234D1B51}" destId="{5BE38699-9FF0-774F-8883-555819A820DB}" srcOrd="0" destOrd="1" presId="urn:microsoft.com/office/officeart/2024/3/layout/hArchList1"/>
    <dgm:cxn modelId="{B66369C7-0B4E-40C3-8FF7-E61808B4694F}" srcId="{A9DD22E7-7001-4E03-AC69-728E578D3AA9}" destId="{CA3F30AA-3487-4B96-A580-82E75E2E7089}" srcOrd="1" destOrd="0" parTransId="{A305D677-FB57-4198-9FC9-6C4231E9A8F0}" sibTransId="{2827C685-60E8-4658-B5D7-56DAAEC58DA2}"/>
    <dgm:cxn modelId="{4A2715CD-CA20-3948-A9A7-E9CC0242D552}" srcId="{CA3F30AA-3487-4B96-A580-82E75E2E7089}" destId="{F39AE5A0-DFB5-9840-8304-A8BCA14FE510}" srcOrd="2" destOrd="0" parTransId="{D63C1767-A352-6845-8BC1-9DFC89D346CE}" sibTransId="{108813DE-4CC7-8346-9A5B-C85B51BC85B0}"/>
    <dgm:cxn modelId="{A9613017-FC19-2E40-B545-1476F3567758}" type="presParOf" srcId="{7404B86E-2785-D24A-96F2-B3F2AE23C651}" destId="{14C3D891-E355-9246-A22B-4E28E0D25DE7}" srcOrd="0" destOrd="0" presId="urn:microsoft.com/office/officeart/2024/3/layout/hArchList1"/>
    <dgm:cxn modelId="{B0048F56-2D54-E540-9845-A75168DD12F3}" type="presParOf" srcId="{14C3D891-E355-9246-A22B-4E28E0D25DE7}" destId="{DFEE2CCF-5120-EC4C-AFE1-58BD7AC75A32}" srcOrd="0" destOrd="0" presId="urn:microsoft.com/office/officeart/2024/3/layout/hArchList1"/>
    <dgm:cxn modelId="{94D7EAA6-9369-5D4E-B43E-23B68F1DDC2B}" type="presParOf" srcId="{14C3D891-E355-9246-A22B-4E28E0D25DE7}" destId="{5BE38699-9FF0-774F-8883-555819A820DB}" srcOrd="1" destOrd="0" presId="urn:microsoft.com/office/officeart/2024/3/layout/hArchList1"/>
    <dgm:cxn modelId="{008B0684-34F4-AB47-B70F-A911B5B1E0A0}" type="presParOf" srcId="{7404B86E-2785-D24A-96F2-B3F2AE23C651}" destId="{683F2E93-793B-F94E-90A9-933450AE3180}" srcOrd="1" destOrd="0" presId="urn:microsoft.com/office/officeart/2024/3/layout/hArchList1"/>
    <dgm:cxn modelId="{9BC75CF8-D92E-AA4C-B85C-90BDAFB4AD33}" type="presParOf" srcId="{7404B86E-2785-D24A-96F2-B3F2AE23C651}" destId="{FD796676-2A25-2045-AF32-A5978B283E08}" srcOrd="2" destOrd="0" presId="urn:microsoft.com/office/officeart/2024/3/layout/hArchList1"/>
    <dgm:cxn modelId="{6A1061D2-54CD-9E46-ABEE-15F0BB25BE4B}" type="presParOf" srcId="{FD796676-2A25-2045-AF32-A5978B283E08}" destId="{298C1831-B8C3-694C-B207-4584CE24DED1}" srcOrd="0" destOrd="0" presId="urn:microsoft.com/office/officeart/2024/3/layout/hArchList1"/>
    <dgm:cxn modelId="{75FDE295-9A04-624D-A1A2-8A660352F4D8}" type="presParOf" srcId="{FD796676-2A25-2045-AF32-A5978B283E08}" destId="{7CBA6DB0-FCC1-FB4F-A8C4-FEAB35C0AD2B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A45E9-3BDB-4EA5-ACF8-1296064EF50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1. </a:t>
          </a:r>
          <a:r>
            <a:rPr lang="en-US" sz="1600" b="1">
              <a:latin typeface="Apple SD Gothic Neo" panose="02000300000000000000" pitchFamily="2" charset="-127"/>
              <a:ea typeface="Apple SD Gothic Neo" panose="02000300000000000000" pitchFamily="2" charset="-127"/>
            </a:rPr>
            <a:t>Food Suppliers</a:t>
          </a:r>
          <a:r>
            <a:rPr 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-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식품 공급업체 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(e.g.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하루샐러드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신세계푸드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등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),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유지보수 관리 협약</a:t>
          </a:r>
          <a:endParaRPr lang="en-US" altLang="ko-KR" sz="16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2. </a:t>
          </a:r>
          <a:r>
            <a:rPr lang="en-US" sz="1600" b="1">
              <a:latin typeface="Apple SD Gothic Neo" panose="02000300000000000000" pitchFamily="2" charset="-127"/>
              <a:ea typeface="Apple SD Gothic Neo" panose="02000300000000000000" pitchFamily="2" charset="-127"/>
            </a:rPr>
            <a:t>Location Partners </a:t>
          </a:r>
          <a:r>
            <a:rPr 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설치 장소 파트너 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빌딩 관리사무소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대학교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), Prime Location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확보</a:t>
          </a:r>
          <a:endParaRPr lang="en-US" altLang="ko-KR" sz="16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3. </a:t>
          </a:r>
          <a:r>
            <a:rPr lang="en-US" sz="1600" b="1">
              <a:latin typeface="Apple SD Gothic Neo" panose="02000300000000000000" pitchFamily="2" charset="-127"/>
              <a:ea typeface="Apple SD Gothic Neo" panose="02000300000000000000" pitchFamily="2" charset="-127"/>
            </a:rPr>
            <a:t>Tech Partners </a:t>
          </a:r>
          <a:r>
            <a:rPr 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기술 파트너 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IoT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플랫폼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클라우드 서비스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  <a:p>
          <a:pPr>
            <a:lnSpc>
              <a:spcPct val="100000"/>
            </a:lnSpc>
            <a:defRPr b="1"/>
          </a:pP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4. </a:t>
          </a:r>
          <a:r>
            <a:rPr lang="en-US" sz="1600" b="1">
              <a:latin typeface="Apple SD Gothic Neo" panose="02000300000000000000" pitchFamily="2" charset="-127"/>
              <a:ea typeface="Apple SD Gothic Neo" panose="02000300000000000000" pitchFamily="2" charset="-127"/>
            </a:rPr>
            <a:t>Payment Systems </a:t>
          </a:r>
          <a:r>
            <a:rPr 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결제 시스템 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카드사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핀테크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  <a:p>
          <a:pPr>
            <a:lnSpc>
              <a:spcPct val="100000"/>
            </a:lnSpc>
            <a:defRPr b="1"/>
          </a:pP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5. </a:t>
          </a:r>
          <a:r>
            <a:rPr lang="en-US" sz="1600" b="1">
              <a:latin typeface="Apple SD Gothic Neo" panose="02000300000000000000" pitchFamily="2" charset="-127"/>
              <a:ea typeface="Apple SD Gothic Neo" panose="02000300000000000000" pitchFamily="2" charset="-127"/>
            </a:rPr>
            <a:t>International Partners </a:t>
          </a:r>
          <a:r>
            <a:rPr 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해외 파트너 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두바이 </a:t>
          </a:r>
          <a:r>
            <a:rPr 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MOU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업체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일본 유통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),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 해외 진출 지원</a:t>
          </a:r>
          <a:endParaRPr lang="en-US" altLang="ko-KR" sz="16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>
            <a:lnSpc>
              <a:spcPct val="100000"/>
            </a:lnSpc>
            <a:defRPr b="1"/>
          </a:pP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6. </a:t>
          </a:r>
          <a:r>
            <a:rPr lang="en-US" sz="1600" b="1">
              <a:latin typeface="Apple SD Gothic Neo" panose="02000300000000000000" pitchFamily="2" charset="-127"/>
              <a:ea typeface="Apple SD Gothic Neo" panose="02000300000000000000" pitchFamily="2" charset="-127"/>
            </a:rPr>
            <a:t>Government Relations </a:t>
          </a:r>
          <a:r>
            <a:rPr 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정부</a:t>
          </a:r>
          <a:r>
            <a:rPr lang="en-US" altLang="ko-KR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600" b="0">
              <a:latin typeface="Apple SD Gothic Neo" panose="02000300000000000000" pitchFamily="2" charset="-127"/>
              <a:ea typeface="Apple SD Gothic Neo" panose="02000300000000000000" pitchFamily="2" charset="-127"/>
            </a:rPr>
            <a:t>공공기관 관계</a:t>
          </a:r>
          <a:endParaRPr lang="en-US" sz="1800" b="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sz="18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gm:t>
    </dgm:pt>
    <dgm:pt modelId="{7404B86E-2785-D24A-96F2-B3F2AE23C651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14C3D891-E355-9246-A22B-4E28E0D25DE7}" type="pres">
      <dgm:prSet presAssocID="{4C6A45E9-3BDB-4EA5-ACF8-1296064EF50E}" presName="compNode" presStyleCnt="0"/>
      <dgm:spPr/>
    </dgm:pt>
    <dgm:pt modelId="{DFEE2CCF-5120-EC4C-AFE1-58BD7AC75A32}" type="pres">
      <dgm:prSet presAssocID="{4C6A45E9-3BDB-4EA5-ACF8-1296064EF50E}" presName="pictRect" presStyleLbl="revTx" presStyleIdx="0" presStyleCnt="2">
        <dgm:presLayoutVars>
          <dgm:chMax val="0"/>
          <dgm:bulletEnabled/>
        </dgm:presLayoutVars>
      </dgm:prSet>
      <dgm:spPr/>
    </dgm:pt>
    <dgm:pt modelId="{5BE38699-9FF0-774F-8883-555819A820DB}" type="pres">
      <dgm:prSet presAssocID="{4C6A45E9-3BDB-4EA5-ACF8-1296064EF50E}" presName="textRect" presStyleLbl="revTx" presStyleIdx="1" presStyleCnt="2" custScaleX="100196" custScaleY="111111">
        <dgm:presLayoutVars>
          <dgm:bulletEnabled/>
        </dgm:presLayoutVars>
      </dgm:prSet>
      <dgm:spPr/>
    </dgm:pt>
  </dgm:ptLst>
  <dgm:cxnLst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F25DE440-9EAA-044F-9DB2-6326F1687E9B}" type="presOf" srcId="{A9DD22E7-7001-4E03-AC69-728E578D3AA9}" destId="{7404B86E-2785-D24A-96F2-B3F2AE23C651}" srcOrd="0" destOrd="0" presId="urn:microsoft.com/office/officeart/2024/3/layout/hArchList1"/>
    <dgm:cxn modelId="{F86566AC-8D51-4C4B-B867-959ACAB5E262}" type="presOf" srcId="{4C6A45E9-3BDB-4EA5-ACF8-1296064EF50E}" destId="{DFEE2CCF-5120-EC4C-AFE1-58BD7AC75A32}" srcOrd="0" destOrd="0" presId="urn:microsoft.com/office/officeart/2024/3/layout/hArchList1"/>
    <dgm:cxn modelId="{A9613017-FC19-2E40-B545-1476F3567758}" type="presParOf" srcId="{7404B86E-2785-D24A-96F2-B3F2AE23C651}" destId="{14C3D891-E355-9246-A22B-4E28E0D25DE7}" srcOrd="0" destOrd="0" presId="urn:microsoft.com/office/officeart/2024/3/layout/hArchList1"/>
    <dgm:cxn modelId="{B0048F56-2D54-E540-9845-A75168DD12F3}" type="presParOf" srcId="{14C3D891-E355-9246-A22B-4E28E0D25DE7}" destId="{DFEE2CCF-5120-EC4C-AFE1-58BD7AC75A32}" srcOrd="0" destOrd="0" presId="urn:microsoft.com/office/officeart/2024/3/layout/hArchList1"/>
    <dgm:cxn modelId="{94D7EAA6-9369-5D4E-B43E-23B68F1DDC2B}" type="presParOf" srcId="{14C3D891-E355-9246-A22B-4E28E0D25DE7}" destId="{5BE38699-9FF0-774F-8883-555819A820DB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2CCF-5120-EC4C-AFE1-58BD7AC75A32}">
      <dsp:nvSpPr>
        <dsp:cNvPr id="0" name=""/>
        <dsp:cNvSpPr/>
      </dsp:nvSpPr>
      <dsp:spPr>
        <a:xfrm>
          <a:off x="0" y="0"/>
          <a:ext cx="5014414" cy="480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8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에스엔브이</a:t>
          </a:r>
          <a:r>
            <a:rPr lang="ko-KR" altLang="en-US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http://www.snven.co.kr/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endParaRPr lang="en-US" sz="18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0" y="0"/>
        <a:ext cx="5014414" cy="480132"/>
      </dsp:txXfrm>
    </dsp:sp>
    <dsp:sp modelId="{5BE38699-9FF0-774F-8883-555819A820DB}">
      <dsp:nvSpPr>
        <dsp:cNvPr id="0" name=""/>
        <dsp:cNvSpPr/>
      </dsp:nvSpPr>
      <dsp:spPr>
        <a:xfrm>
          <a:off x="0" y="480132"/>
          <a:ext cx="5014414" cy="3302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국내 스마트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벤딩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머신 주요 제조 업체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Module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방식 구성 가능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냉장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냉동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성인인증 필요 용품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아이스크림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커피 등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실시간 통합 관리 시스템 제공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-&gt;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광고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이벤트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판매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재고 등 다양한 상태 관리 가능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다양한 결제 수단 지원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카드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직원카드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지폐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코인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바코드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/QR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등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AS 1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년 무상제공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설치비 별도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주요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납품처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풀무원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출출박스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현대카드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캐피탈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SMTOWN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아이돌 캐릭터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벤딩머신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팝마트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베스킨라빈스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던킨도너츠 등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SPC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계열사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하루샐러드 외</a:t>
          </a:r>
          <a:endParaRPr lang="en-US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0" y="480132"/>
        <a:ext cx="5014414" cy="330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2CCF-5120-EC4C-AFE1-58BD7AC75A32}">
      <dsp:nvSpPr>
        <dsp:cNvPr id="0" name=""/>
        <dsp:cNvSpPr/>
      </dsp:nvSpPr>
      <dsp:spPr>
        <a:xfrm>
          <a:off x="0" y="0"/>
          <a:ext cx="5014414" cy="46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8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만랩</a:t>
          </a:r>
          <a:r>
            <a:rPr lang="ko-KR" altLang="en-US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http://m-lev.co.kr/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endParaRPr lang="en-US" sz="18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0" y="0"/>
        <a:ext cx="5014414" cy="463984"/>
      </dsp:txXfrm>
    </dsp:sp>
    <dsp:sp modelId="{5BE38699-9FF0-774F-8883-555819A820DB}">
      <dsp:nvSpPr>
        <dsp:cNvPr id="0" name=""/>
        <dsp:cNvSpPr/>
      </dsp:nvSpPr>
      <dsp:spPr>
        <a:xfrm>
          <a:off x="0" y="463984"/>
          <a:ext cx="5014414" cy="314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렌탈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프랜차이즈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무인 시스템 등 다양한 분야에서 성장 중인 업체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신세계아이엔씨와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협력하여 이마트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24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위주로 점유율 넓혀가는 중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기계부에 </a:t>
          </a:r>
          <a:r>
            <a:rPr lang="ko-KR" alt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벨트</a:t>
          </a:r>
          <a:r>
            <a:rPr lang="en-US" altLang="ko-KR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400" b="0" i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스파이럴</a:t>
          </a:r>
          <a:r>
            <a:rPr lang="en-US" altLang="ko-KR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400" b="0" i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후크</a:t>
          </a:r>
          <a:r>
            <a:rPr lang="en-US" altLang="ko-KR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국내유일</a:t>
          </a:r>
          <a:r>
            <a:rPr lang="en-US" altLang="ko-KR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 </a:t>
          </a:r>
          <a:r>
            <a:rPr lang="ko-KR" alt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등 다양한 모듈 운영이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가능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ESL (</a:t>
          </a:r>
          <a:r>
            <a:rPr 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Electronic Shelf Label) </a:t>
          </a:r>
          <a:r>
            <a:rPr lang="ko-KR" alt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지원</a:t>
          </a:r>
          <a:r>
            <a:rPr lang="en-US" altLang="ko-KR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냉장</a:t>
          </a:r>
          <a:r>
            <a:rPr lang="en-US" altLang="ko-KR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냉온 상품 판매 가능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강력한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SW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기능 제공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(Cloud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기반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POS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시스템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):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상품 정보수신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재고 관리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유통기한 관리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장애 실시간 관리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모든 결제수단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성인인증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주요 납품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출품처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판교 카카오뱅크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이마트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24,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슈퍼마켓 트레이드쇼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2020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일본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유로샵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2020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독일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endParaRPr lang="en-US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0" y="463984"/>
        <a:ext cx="5014414" cy="3146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2CCF-5120-EC4C-AFE1-58BD7AC75A32}">
      <dsp:nvSpPr>
        <dsp:cNvPr id="0" name=""/>
        <dsp:cNvSpPr/>
      </dsp:nvSpPr>
      <dsp:spPr>
        <a:xfrm>
          <a:off x="0" y="0"/>
          <a:ext cx="5014414" cy="46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8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가우비즈</a:t>
          </a:r>
          <a:r>
            <a:rPr lang="ko-KR" altLang="en-US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http://www.gaubiz.com/</a:t>
          </a:r>
          <a:r>
            <a:rPr lang="en-US" altLang="ko-KR" sz="18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endParaRPr lang="en-US" sz="18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0" y="0"/>
        <a:ext cx="5014414" cy="463984"/>
      </dsp:txXfrm>
    </dsp:sp>
    <dsp:sp modelId="{5BE38699-9FF0-774F-8883-555819A820DB}">
      <dsp:nvSpPr>
        <dsp:cNvPr id="0" name=""/>
        <dsp:cNvSpPr/>
      </dsp:nvSpPr>
      <dsp:spPr>
        <a:xfrm>
          <a:off x="0" y="463984"/>
          <a:ext cx="5014414" cy="314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맞춤형 솔루션 제공 전문 소프트웨어 중심 개발 회사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중기부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지역특화산업육성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R&amp;D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사업을 통해 </a:t>
          </a:r>
          <a:r>
            <a:rPr lang="en-US" altLang="ko-KR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SaleMate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프로그램 개발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SaleMate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외식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배달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의류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마트 등 다양한 매장에 적용 가능한 스마트 리테일 플랫폼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상품 판매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재고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매출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발주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입고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반품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장애관리 등 관리자를 위한 다양한 기능 뿐만 아니라 최종소비자를 위한 재고상태 파악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원격 주문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주문 가능 매장 확인 등 다양한 기능 지원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신세계푸드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가맹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POS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시스템 솔루션 납품 및 구축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약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2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억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+)</a:t>
          </a:r>
        </a:p>
      </dsp:txBody>
      <dsp:txXfrm>
        <a:off x="0" y="463984"/>
        <a:ext cx="5014414" cy="31465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21AFA-DE17-944B-8C16-22CD5A208C4C}">
      <dsp:nvSpPr>
        <dsp:cNvPr id="0" name=""/>
        <dsp:cNvSpPr/>
      </dsp:nvSpPr>
      <dsp:spPr>
        <a:xfrm>
          <a:off x="0" y="0"/>
          <a:ext cx="7121758" cy="2848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Perfume;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https://www.youtube.com/watch?v=JE_ORHaQ474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endParaRPr lang="en-US" altLang="ko-KR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Gold: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2"/>
            </a:rPr>
            <a:t>https://www.youtube.com/watch?v=UhhCI6ftySs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Gold: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3"/>
            </a:rPr>
            <a:t>https://www.thenationalnews.com/lifestyle/2025/05/30/gold-atm-abu-dhabi-emirates-palace/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Various Vending Machines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4"/>
            </a:rPr>
            <a:t>https://www.businessinsider.com/worlds-coolest-vending-machines-2019-1#there-are-french-fry-vending-machines-in-countries-from-the-netherlands-to-australia-2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China Company: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5"/>
            </a:rPr>
            <a:t>https://www.afenvend.com/Food-vending-machine/af-d900-54cv22-4-25-healthy-fresh-food-vending-machine-with-22-inch-touch-screen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en-US" sz="1400" b="0" i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Nad</a:t>
          </a:r>
          <a:r>
            <a:rPr 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sz="1400" b="0" i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el</a:t>
          </a:r>
          <a:r>
            <a:rPr 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Ahmar Health Clinic: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6"/>
            </a:rPr>
            <a:t>https://www.instagram.com/p/CuoNt9eJzGr/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en-US" altLang="ko-KR" sz="1400" b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CareemBike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Helmet: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7"/>
            </a:rPr>
            <a:t>https://www.instagram.com/reel/CxiTtnHpmav/</a:t>
          </a:r>
          <a:endParaRPr lang="en-US" altLang="ko-KR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Coconut: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8"/>
            </a:rPr>
            <a:t>https://www.youtube.com/shorts/vK8g9lQWEqA</a:t>
          </a:r>
          <a:endParaRPr lang="en-US" altLang="ko-KR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Meals N’ More Healthy vending Machine: </a:t>
          </a:r>
          <a:r>
            <a:rPr 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9"/>
            </a:rPr>
            <a:t>https://gulffranchisemagazine.com/dubai-based-meals-n-more-healthy-vending-machine-franchise-plans-100-locations-by-2025/</a:t>
          </a:r>
          <a:r>
            <a:rPr lang="en-US" sz="14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altLang="ko-KR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0" y="0"/>
        <a:ext cx="7121758" cy="2848703"/>
      </dsp:txXfrm>
    </dsp:sp>
    <dsp:sp modelId="{6FFFE5DA-2907-E442-BFB6-30538879E36E}">
      <dsp:nvSpPr>
        <dsp:cNvPr id="0" name=""/>
        <dsp:cNvSpPr/>
      </dsp:nvSpPr>
      <dsp:spPr>
        <a:xfrm>
          <a:off x="0" y="2848703"/>
          <a:ext cx="7121758" cy="2895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21AFA-DE17-944B-8C16-22CD5A208C4C}">
      <dsp:nvSpPr>
        <dsp:cNvPr id="0" name=""/>
        <dsp:cNvSpPr/>
      </dsp:nvSpPr>
      <dsp:spPr>
        <a:xfrm>
          <a:off x="0" y="0"/>
          <a:ext cx="7121758" cy="2848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엘비코리아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"/>
            </a:rPr>
            <a:t>https://digitalchosun.dizzo.com/site/data/html_dir/2025/01/02/2025010280182.html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한우 스마트 정육식당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2"/>
            </a:rPr>
            <a:t>https://www.metroseoul.co.kr/article/20230321500328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풀무원 </a:t>
          </a:r>
          <a:r>
            <a:rPr lang="ko-KR" altLang="en-US" sz="1400" b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출출박스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3"/>
            </a:rPr>
            <a:t>https://www.sedaily.com/NewsView/1VJBVDFMD2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하루샐러드 은평구 신사동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4"/>
            </a:rPr>
            <a:t>https://www.themosttimes.co.kr/34365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서울대 파리바게트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5"/>
            </a:rPr>
            <a:t>https://www.facebook.com/snuchong/posts/2726107967461262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팝마트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아트토이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6"/>
            </a:rPr>
            <a:t>https://www.ajunews.com/view/20200830175318064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일본 지역 빵집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7"/>
            </a:rPr>
            <a:t>https://www.joongang.co.kr/article/25231241</a:t>
          </a:r>
          <a:b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</a:b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스마트 자판기 종합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8"/>
            </a:rPr>
            <a:t>https://www.joongang.co.kr/article/25089033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에스엔브이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제안서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9"/>
            </a:rPr>
            <a:t>https://old.sherpago.co.kr/upload/board/1.%201.%2020210301%20%EC%8A%A4%EB%A7%88%ED%8A%B8%EB%B2%A4%EB%94%A9%EB%A8%B8%EC%8B%A0%EC%A0%9C%EC%95%88%EC%84%9C(%ED%91%9C%EC%A4%80).pdf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주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ko-KR" altLang="en-US" sz="1400" b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만랩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0"/>
            </a:rPr>
            <a:t>http://m-lev.co.kr/html/business_4.html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외식업계 무인 매장</a:t>
          </a:r>
          <a:r>
            <a:rPr lang="en-US" altLang="ko-KR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en-US" sz="1400" b="0" kern="1200">
              <a:latin typeface="Apple SD Gothic Neo" panose="02000300000000000000" pitchFamily="2" charset="-127"/>
              <a:ea typeface="Apple SD Gothic Neo" panose="02000300000000000000" pitchFamily="2" charset="-127"/>
              <a:hlinkClick xmlns:r="http://schemas.openxmlformats.org/officeDocument/2006/relationships" r:id="rId11"/>
            </a:rPr>
            <a:t>https://n.news.naver.com/mnews/ranking/article/015/0004743083?ntype=RANKING&amp;sid=001</a:t>
          </a:r>
          <a:endParaRPr lang="en-US" altLang="en-US" sz="14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0" y="0"/>
        <a:ext cx="7121758" cy="2848703"/>
      </dsp:txXfrm>
    </dsp:sp>
    <dsp:sp modelId="{6FFFE5DA-2907-E442-BFB6-30538879E36E}">
      <dsp:nvSpPr>
        <dsp:cNvPr id="0" name=""/>
        <dsp:cNvSpPr/>
      </dsp:nvSpPr>
      <dsp:spPr>
        <a:xfrm>
          <a:off x="0" y="2848703"/>
          <a:ext cx="7121758" cy="2895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90E3-B560-104B-9557-6478879BC2D2}">
      <dsp:nvSpPr>
        <dsp:cNvPr id="0" name=""/>
        <dsp:cNvSpPr/>
      </dsp:nvSpPr>
      <dsp:spPr>
        <a:xfrm>
          <a:off x="0" y="2478023"/>
          <a:ext cx="10954511" cy="0"/>
        </a:xfrm>
        <a:prstGeom prst="line">
          <a:avLst/>
        </a:prstGeom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72B26-A8D6-ED42-AC1C-DB4EAF766A69}">
      <dsp:nvSpPr>
        <dsp:cNvPr id="0" name=""/>
        <dsp:cNvSpPr/>
      </dsp:nvSpPr>
      <dsp:spPr>
        <a:xfrm>
          <a:off x="515633" y="1011033"/>
          <a:ext cx="2238734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자체 개발 모듈을 통해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I/O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자동화 가능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일부 모델은 옵션으로 뒷면에서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Input 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가능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</dsp:txBody>
      <dsp:txXfrm>
        <a:off x="515633" y="1011033"/>
        <a:ext cx="2238734" cy="1466989"/>
      </dsp:txXfrm>
    </dsp:sp>
    <dsp:sp modelId="{737B2015-11E3-8B42-9595-26351368D356}">
      <dsp:nvSpPr>
        <dsp:cNvPr id="0" name=""/>
        <dsp:cNvSpPr/>
      </dsp:nvSpPr>
      <dsp:spPr>
        <a:xfrm>
          <a:off x="515633" y="495604"/>
          <a:ext cx="2238734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I/O Automation</a:t>
          </a:r>
        </a:p>
      </dsp:txBody>
      <dsp:txXfrm>
        <a:off x="515633" y="495604"/>
        <a:ext cx="2238734" cy="515428"/>
      </dsp:txXfrm>
    </dsp:sp>
    <dsp:sp modelId="{B495170C-39B6-2E44-8BA1-650ADD334B33}">
      <dsp:nvSpPr>
        <dsp:cNvPr id="0" name=""/>
        <dsp:cNvSpPr/>
      </dsp:nvSpPr>
      <dsp:spPr>
        <a:xfrm>
          <a:off x="262415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DBA4F-C756-6741-9909-DB26CC7164B4}">
      <dsp:nvSpPr>
        <dsp:cNvPr id="0" name=""/>
        <dsp:cNvSpPr/>
      </dsp:nvSpPr>
      <dsp:spPr>
        <a:xfrm>
          <a:off x="208672" y="2418749"/>
          <a:ext cx="116480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1672D-74A3-B544-B901-A5413C673948}">
      <dsp:nvSpPr>
        <dsp:cNvPr id="0" name=""/>
        <dsp:cNvSpPr/>
      </dsp:nvSpPr>
      <dsp:spPr>
        <a:xfrm>
          <a:off x="1880791" y="3667474"/>
          <a:ext cx="2238734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기존 자판기와 달리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Return 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기능 지원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.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그러나 반품</a:t>
          </a:r>
          <a:r>
            <a:rPr lang="en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Item</a:t>
          </a:r>
          <a:r>
            <a:rPr lang="ko-KR" altLang="en-US" sz="150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에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대한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Risk, Cost, Freshness, Fee 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관리 필요</a:t>
          </a:r>
          <a:endParaRPr lang="en-KR" sz="15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1880791" y="3667474"/>
        <a:ext cx="2238734" cy="792967"/>
      </dsp:txXfrm>
    </dsp:sp>
    <dsp:sp modelId="{D605BA5F-E697-E341-A2B3-3941D2610A27}">
      <dsp:nvSpPr>
        <dsp:cNvPr id="0" name=""/>
        <dsp:cNvSpPr/>
      </dsp:nvSpPr>
      <dsp:spPr>
        <a:xfrm>
          <a:off x="1880791" y="3171870"/>
          <a:ext cx="2238734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Return </a:t>
          </a:r>
          <a:r>
            <a:rPr lang="ko-KR" altLang="en-US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기능 지원</a:t>
          </a:r>
          <a:endParaRPr lang="en-KR" sz="20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1880791" y="3171870"/>
        <a:ext cx="2238734" cy="495604"/>
      </dsp:txXfrm>
    </dsp:sp>
    <dsp:sp modelId="{046EF2C5-E881-774C-8106-79FDD51CE624}">
      <dsp:nvSpPr>
        <dsp:cNvPr id="0" name=""/>
        <dsp:cNvSpPr/>
      </dsp:nvSpPr>
      <dsp:spPr>
        <a:xfrm>
          <a:off x="1627573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37BB3-B63D-1242-817E-416B5E545B57}">
      <dsp:nvSpPr>
        <dsp:cNvPr id="0" name=""/>
        <dsp:cNvSpPr/>
      </dsp:nvSpPr>
      <dsp:spPr>
        <a:xfrm>
          <a:off x="1573830" y="2418749"/>
          <a:ext cx="116480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B507C-A618-2940-8C70-B6D5F5605722}">
      <dsp:nvSpPr>
        <dsp:cNvPr id="0" name=""/>
        <dsp:cNvSpPr/>
      </dsp:nvSpPr>
      <dsp:spPr>
        <a:xfrm>
          <a:off x="3245948" y="1011033"/>
          <a:ext cx="2238734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입고 시 바코드 스캔을 통해 셀별 상품 위치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재고 관리 자동화 구현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.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바코드 입력 프로세스 정립 필요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.</a:t>
          </a:r>
          <a:endParaRPr lang="en-KR" sz="15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3245948" y="1011033"/>
        <a:ext cx="2238734" cy="1466989"/>
      </dsp:txXfrm>
    </dsp:sp>
    <dsp:sp modelId="{9F81C386-F9FC-2D4A-9840-6C21513522D4}">
      <dsp:nvSpPr>
        <dsp:cNvPr id="0" name=""/>
        <dsp:cNvSpPr/>
      </dsp:nvSpPr>
      <dsp:spPr>
        <a:xfrm>
          <a:off x="3245948" y="495604"/>
          <a:ext cx="2238734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1D/2D Input Scan</a:t>
          </a:r>
        </a:p>
      </dsp:txBody>
      <dsp:txXfrm>
        <a:off x="3245948" y="495604"/>
        <a:ext cx="2238734" cy="515428"/>
      </dsp:txXfrm>
    </dsp:sp>
    <dsp:sp modelId="{1CCC5424-3143-1444-AA79-655E434888FC}">
      <dsp:nvSpPr>
        <dsp:cNvPr id="0" name=""/>
        <dsp:cNvSpPr/>
      </dsp:nvSpPr>
      <dsp:spPr>
        <a:xfrm>
          <a:off x="2992731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7B6B-9C90-B946-AD0B-621174E55D80}">
      <dsp:nvSpPr>
        <dsp:cNvPr id="0" name=""/>
        <dsp:cNvSpPr/>
      </dsp:nvSpPr>
      <dsp:spPr>
        <a:xfrm>
          <a:off x="2938987" y="2418749"/>
          <a:ext cx="116480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DFF0-879F-C84B-A497-B3DB9BB9BE21}">
      <dsp:nvSpPr>
        <dsp:cNvPr id="0" name=""/>
        <dsp:cNvSpPr/>
      </dsp:nvSpPr>
      <dsp:spPr>
        <a:xfrm>
          <a:off x="4611106" y="3667474"/>
          <a:ext cx="2238734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주요 판매 식품으로 샐러드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샌드위치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삼각김밥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스시 등 간단하고 신선한 식품 위주</a:t>
          </a:r>
          <a:endParaRPr lang="en-KR" sz="15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4611106" y="3667474"/>
        <a:ext cx="2238734" cy="792967"/>
      </dsp:txXfrm>
    </dsp:sp>
    <dsp:sp modelId="{F8D9DA3A-0F1E-8F41-AE15-D4AA10525D51}">
      <dsp:nvSpPr>
        <dsp:cNvPr id="0" name=""/>
        <dsp:cNvSpPr/>
      </dsp:nvSpPr>
      <dsp:spPr>
        <a:xfrm>
          <a:off x="4611106" y="3171870"/>
          <a:ext cx="2238734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냉장 </a:t>
          </a:r>
          <a:r>
            <a:rPr lang="en-US" altLang="ko-KR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0~10</a:t>
          </a:r>
          <a:r>
            <a:rPr lang="ko-KR" altLang="en-US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도 상태</a:t>
          </a:r>
          <a:endParaRPr lang="en-KR" sz="20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4611106" y="3171870"/>
        <a:ext cx="2238734" cy="495604"/>
      </dsp:txXfrm>
    </dsp:sp>
    <dsp:sp modelId="{86F4A531-72E5-E04F-96AE-DE868D550BFA}">
      <dsp:nvSpPr>
        <dsp:cNvPr id="0" name=""/>
        <dsp:cNvSpPr/>
      </dsp:nvSpPr>
      <dsp:spPr>
        <a:xfrm>
          <a:off x="4357888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E7682-F2E1-2640-9772-6CCE7587CA15}">
      <dsp:nvSpPr>
        <dsp:cNvPr id="0" name=""/>
        <dsp:cNvSpPr/>
      </dsp:nvSpPr>
      <dsp:spPr>
        <a:xfrm>
          <a:off x="4304145" y="2418749"/>
          <a:ext cx="116480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2D78E-B2EE-B545-862F-90152089BF03}">
      <dsp:nvSpPr>
        <dsp:cNvPr id="0" name=""/>
        <dsp:cNvSpPr/>
      </dsp:nvSpPr>
      <dsp:spPr>
        <a:xfrm>
          <a:off x="5976264" y="1011033"/>
          <a:ext cx="2238734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사용자 중심의 직관적인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UI/UX,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Multi-tenancy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유저 지원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(Admin, Customer, Vendor),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b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</a:b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HW-SW 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간 매끄러운 연동</a:t>
          </a:r>
          <a:endParaRPr lang="en-KR" sz="15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5976264" y="1011033"/>
        <a:ext cx="2238734" cy="1466989"/>
      </dsp:txXfrm>
    </dsp:sp>
    <dsp:sp modelId="{F2D0EDA2-F394-CA4E-A093-5DAB3DEFD8AC}">
      <dsp:nvSpPr>
        <dsp:cNvPr id="0" name=""/>
        <dsp:cNvSpPr/>
      </dsp:nvSpPr>
      <dsp:spPr>
        <a:xfrm>
          <a:off x="5976264" y="495604"/>
          <a:ext cx="2238734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Powerful Software</a:t>
          </a:r>
        </a:p>
      </dsp:txBody>
      <dsp:txXfrm>
        <a:off x="5976264" y="495604"/>
        <a:ext cx="2238734" cy="515428"/>
      </dsp:txXfrm>
    </dsp:sp>
    <dsp:sp modelId="{6015F6BD-5876-6D4E-8ED4-A672EF57DACC}">
      <dsp:nvSpPr>
        <dsp:cNvPr id="0" name=""/>
        <dsp:cNvSpPr/>
      </dsp:nvSpPr>
      <dsp:spPr>
        <a:xfrm>
          <a:off x="5723046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92F92-E1F1-FF4F-9EA0-E07CFDF2855A}">
      <dsp:nvSpPr>
        <dsp:cNvPr id="0" name=""/>
        <dsp:cNvSpPr/>
      </dsp:nvSpPr>
      <dsp:spPr>
        <a:xfrm>
          <a:off x="5669303" y="2418749"/>
          <a:ext cx="116480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80011-AD24-A344-B56D-09AA0EAC2CC3}">
      <dsp:nvSpPr>
        <dsp:cNvPr id="0" name=""/>
        <dsp:cNvSpPr/>
      </dsp:nvSpPr>
      <dsp:spPr>
        <a:xfrm>
          <a:off x="7341422" y="3667474"/>
          <a:ext cx="2238734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다양한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IoT 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센서 </a:t>
          </a:r>
          <a:r>
            <a:rPr lang="en-US" altLang="ko-KR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(R</a:t>
          </a:r>
          <a:r>
            <a:rPr lang="en-US" sz="15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adioactivity</a:t>
          </a:r>
          <a:r>
            <a:rPr lang="en-US" altLang="ko-KR" sz="15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5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5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Co2/O2, Temp, Humidity, pH</a:t>
          </a:r>
          <a:r>
            <a:rPr lang="ko-KR" altLang="en-US" sz="15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등</a:t>
          </a:r>
          <a:r>
            <a:rPr lang="en-US" altLang="ko-KR" sz="15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  <a:r>
            <a:rPr lang="ko-KR" altLang="en-US" sz="15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을 통한 고객 신뢰 제공</a:t>
          </a:r>
          <a:r>
            <a:rPr lang="en-US" altLang="ko-KR" sz="1500" b="0" i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endParaRPr lang="en-US" sz="15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7341422" y="3667474"/>
        <a:ext cx="2238734" cy="792967"/>
      </dsp:txXfrm>
    </dsp:sp>
    <dsp:sp modelId="{4C978CA8-5078-6340-AB14-932307714058}">
      <dsp:nvSpPr>
        <dsp:cNvPr id="0" name=""/>
        <dsp:cNvSpPr/>
      </dsp:nvSpPr>
      <dsp:spPr>
        <a:xfrm>
          <a:off x="7341422" y="3171870"/>
          <a:ext cx="2238734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IoT Sensors</a:t>
          </a:r>
        </a:p>
      </dsp:txBody>
      <dsp:txXfrm>
        <a:off x="7341422" y="3171870"/>
        <a:ext cx="2238734" cy="495604"/>
      </dsp:txXfrm>
    </dsp:sp>
    <dsp:sp modelId="{53FD5A36-1E22-FA44-9142-725A8C3F5A81}">
      <dsp:nvSpPr>
        <dsp:cNvPr id="0" name=""/>
        <dsp:cNvSpPr/>
      </dsp:nvSpPr>
      <dsp:spPr>
        <a:xfrm>
          <a:off x="7088204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D1365-2F8D-D540-9A43-F2A0D8619B5A}">
      <dsp:nvSpPr>
        <dsp:cNvPr id="0" name=""/>
        <dsp:cNvSpPr/>
      </dsp:nvSpPr>
      <dsp:spPr>
        <a:xfrm>
          <a:off x="7034461" y="2418749"/>
          <a:ext cx="116480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0888A-F62A-1F42-96B8-AFFA46BBA98F}">
      <dsp:nvSpPr>
        <dsp:cNvPr id="0" name=""/>
        <dsp:cNvSpPr/>
      </dsp:nvSpPr>
      <dsp:spPr>
        <a:xfrm>
          <a:off x="8706579" y="1011033"/>
          <a:ext cx="2238734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freshness, time, stock, demand </a:t>
          </a:r>
          <a:r>
            <a:rPr lang="ko-KR" altLang="en-US" sz="15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등 다양한 요인에 맞춰 실시간 가격 책정</a:t>
          </a:r>
          <a:endParaRPr lang="en-US" sz="15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8706579" y="1011033"/>
        <a:ext cx="2238734" cy="1466989"/>
      </dsp:txXfrm>
    </dsp:sp>
    <dsp:sp modelId="{2753C84A-58D2-774A-A656-B7C31DF6CB9D}">
      <dsp:nvSpPr>
        <dsp:cNvPr id="0" name=""/>
        <dsp:cNvSpPr/>
      </dsp:nvSpPr>
      <dsp:spPr>
        <a:xfrm>
          <a:off x="8706579" y="495604"/>
          <a:ext cx="2238734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Dynamic Pricing</a:t>
          </a:r>
          <a:endParaRPr lang="en-US" sz="2000" kern="1200"/>
        </a:p>
      </dsp:txBody>
      <dsp:txXfrm>
        <a:off x="8706579" y="495604"/>
        <a:ext cx="2238734" cy="515428"/>
      </dsp:txXfrm>
    </dsp:sp>
    <dsp:sp modelId="{661E5253-8D9D-8843-A430-2CD4469B6C40}">
      <dsp:nvSpPr>
        <dsp:cNvPr id="0" name=""/>
        <dsp:cNvSpPr/>
      </dsp:nvSpPr>
      <dsp:spPr>
        <a:xfrm>
          <a:off x="8453362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D2926-CBE9-414D-B112-3C1BC40C5809}">
      <dsp:nvSpPr>
        <dsp:cNvPr id="0" name=""/>
        <dsp:cNvSpPr/>
      </dsp:nvSpPr>
      <dsp:spPr>
        <a:xfrm>
          <a:off x="8399618" y="2418749"/>
          <a:ext cx="116480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2CCF-5120-EC4C-AFE1-58BD7AC75A32}">
      <dsp:nvSpPr>
        <dsp:cNvPr id="0" name=""/>
        <dsp:cNvSpPr/>
      </dsp:nvSpPr>
      <dsp:spPr>
        <a:xfrm>
          <a:off x="0" y="0"/>
          <a:ext cx="5175981" cy="44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800" b="1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주요 소비층 특성</a:t>
          </a:r>
          <a:endParaRPr lang="en-US" sz="18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0" y="0"/>
        <a:ext cx="5175981" cy="442061"/>
      </dsp:txXfrm>
    </dsp:sp>
    <dsp:sp modelId="{5BE38699-9FF0-774F-8883-555819A820DB}">
      <dsp:nvSpPr>
        <dsp:cNvPr id="0" name=""/>
        <dsp:cNvSpPr/>
      </dsp:nvSpPr>
      <dsp:spPr>
        <a:xfrm>
          <a:off x="0" y="442061"/>
          <a:ext cx="5175981" cy="3382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직장인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공공기관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오피스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→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건강한 점심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간식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영양 성분 중요</a:t>
          </a:r>
          <a:endParaRPr lang="en-US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학생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대학 캠퍼스 </a:t>
          </a:r>
          <a:r>
            <a:rPr lang="en-US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→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가격에 민감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다양성 추구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여행객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공항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호텔 </a:t>
          </a:r>
          <a:r>
            <a:rPr lang="en-US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→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프리미엄 품질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빠른 서비스</a:t>
          </a:r>
          <a:endParaRPr lang="en-US" altLang="ko-KR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일반인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: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쇼핑몰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병원 등 </a:t>
          </a:r>
          <a:r>
            <a:rPr lang="en-US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→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기타 일반적인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Vending Machine 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이용 목적 </a:t>
          </a:r>
          <a:endParaRPr lang="en-US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0" y="442061"/>
        <a:ext cx="5175981" cy="3382079"/>
      </dsp:txXfrm>
    </dsp:sp>
    <dsp:sp modelId="{298C1831-B8C3-694C-B207-4584CE24DED1}">
      <dsp:nvSpPr>
        <dsp:cNvPr id="0" name=""/>
        <dsp:cNvSpPr/>
      </dsp:nvSpPr>
      <dsp:spPr>
        <a:xfrm>
          <a:off x="5693579" y="0"/>
          <a:ext cx="5175981" cy="44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800" b="1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구매 동기 </a:t>
          </a:r>
          <a:r>
            <a:rPr lang="en-US" altLang="ko-KR" sz="1800" b="1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(Priority)</a:t>
          </a:r>
          <a:endParaRPr lang="en-US" sz="18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5693579" y="0"/>
        <a:ext cx="5175981" cy="442061"/>
      </dsp:txXfrm>
    </dsp:sp>
    <dsp:sp modelId="{7CBA6DB0-FCC1-FB4F-A8C4-FEAB35C0AD2B}">
      <dsp:nvSpPr>
        <dsp:cNvPr id="0" name=""/>
        <dsp:cNvSpPr/>
      </dsp:nvSpPr>
      <dsp:spPr>
        <a:xfrm>
          <a:off x="5693579" y="442061"/>
          <a:ext cx="5175981" cy="3382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1.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건강 요소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영양가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신선도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안전성 등</a:t>
          </a:r>
          <a:endParaRPr lang="en-US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2.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편의성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24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시간 구매 가능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빠른 구매</a:t>
          </a:r>
          <a:endParaRPr lang="en-US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3.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품질 신뢰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브랜드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인증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보관 상태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freshness</a:t>
          </a:r>
          <a:endParaRPr lang="en-US" sz="140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4.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가격 합리성 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</a:t>
          </a:r>
          <a:r>
            <a:rPr lang="ko-KR" alt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적정 가격 대비 가치</a:t>
          </a:r>
          <a:r>
            <a:rPr lang="en-US" altLang="ko-KR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?</a:t>
          </a:r>
          <a:r>
            <a:rPr lang="en-US" sz="140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​</a:t>
          </a:r>
        </a:p>
      </dsp:txBody>
      <dsp:txXfrm>
        <a:off x="5693579" y="442061"/>
        <a:ext cx="5175981" cy="33820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2CCF-5120-EC4C-AFE1-58BD7AC75A32}">
      <dsp:nvSpPr>
        <dsp:cNvPr id="0" name=""/>
        <dsp:cNvSpPr/>
      </dsp:nvSpPr>
      <dsp:spPr>
        <a:xfrm>
          <a:off x="5108" y="0"/>
          <a:ext cx="5212518" cy="2085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1. </a:t>
          </a:r>
          <a:r>
            <a:rPr lang="en-US" sz="1600" b="1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Food Suppliers</a:t>
          </a:r>
          <a:r>
            <a:rPr 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-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식품 공급업체 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(e.g.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하루샐러드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신세계푸드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등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),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유지보수 관리 협약</a:t>
          </a:r>
          <a:endParaRPr lang="en-US" altLang="ko-KR" sz="16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2. </a:t>
          </a:r>
          <a:r>
            <a:rPr lang="en-US" sz="1600" b="1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Location Partners </a:t>
          </a:r>
          <a:r>
            <a:rPr 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설치 장소 파트너 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빌딩 관리사무소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대학교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), Prime Location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확보</a:t>
          </a:r>
          <a:endParaRPr lang="en-US" altLang="ko-KR" sz="16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3. </a:t>
          </a:r>
          <a:r>
            <a:rPr lang="en-US" sz="1600" b="1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Tech Partners </a:t>
          </a:r>
          <a:r>
            <a:rPr 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기술 파트너 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IoT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플랫폼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클라우드 서비스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4. </a:t>
          </a:r>
          <a:r>
            <a:rPr lang="en-US" sz="1600" b="1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Payment Systems </a:t>
          </a:r>
          <a:r>
            <a:rPr 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결제 시스템 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카드사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 kern="1200" err="1">
              <a:latin typeface="Apple SD Gothic Neo" panose="02000300000000000000" pitchFamily="2" charset="-127"/>
              <a:ea typeface="Apple SD Gothic Neo" panose="02000300000000000000" pitchFamily="2" charset="-127"/>
            </a:rPr>
            <a:t>핀테크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5. </a:t>
          </a:r>
          <a:r>
            <a:rPr lang="en-US" sz="1600" b="1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International Partners </a:t>
          </a:r>
          <a:r>
            <a:rPr 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해외 파트너 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(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두바이 </a:t>
          </a:r>
          <a:r>
            <a:rPr 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MOU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업체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,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일본 유통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),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 해외 진출 지원</a:t>
          </a:r>
          <a:endParaRPr lang="en-US" altLang="ko-KR" sz="16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6. </a:t>
          </a:r>
          <a:r>
            <a:rPr lang="en-US" sz="1600" b="1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Government Relations </a:t>
          </a:r>
          <a:r>
            <a:rPr 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- 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정부</a:t>
          </a:r>
          <a:r>
            <a:rPr lang="en-US" altLang="ko-KR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/</a:t>
          </a:r>
          <a:r>
            <a:rPr lang="ko-KR" altLang="en-US" sz="1600" b="0" kern="1200">
              <a:latin typeface="Apple SD Gothic Neo" panose="02000300000000000000" pitchFamily="2" charset="-127"/>
              <a:ea typeface="Apple SD Gothic Neo" panose="02000300000000000000" pitchFamily="2" charset="-127"/>
            </a:rPr>
            <a:t>공공기관 관계</a:t>
          </a:r>
          <a:endParaRPr lang="en-US" sz="1800" b="0" kern="1200">
            <a:latin typeface="Apple SD Gothic Neo" panose="02000300000000000000" pitchFamily="2" charset="-127"/>
            <a:ea typeface="Apple SD Gothic Neo" panose="02000300000000000000" pitchFamily="2" charset="-127"/>
          </a:endParaRPr>
        </a:p>
      </dsp:txBody>
      <dsp:txXfrm>
        <a:off x="5108" y="0"/>
        <a:ext cx="5212518" cy="2085007"/>
      </dsp:txXfrm>
    </dsp:sp>
    <dsp:sp modelId="{5BE38699-9FF0-774F-8883-555819A820DB}">
      <dsp:nvSpPr>
        <dsp:cNvPr id="0" name=""/>
        <dsp:cNvSpPr/>
      </dsp:nvSpPr>
      <dsp:spPr>
        <a:xfrm>
          <a:off x="0" y="1983374"/>
          <a:ext cx="5222735" cy="2032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24/3/layout/SimpleTimelineDefaultVariant">
  <dgm:title val="Simple Timeline"/>
  <dgm:desc val="Displays events in chronological order. Each event should have a date or name up to medium length and the option to add a description that can be medium or a bit longer in length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align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2050">
                    <a:solidFill>
                      <a:srgbClr val="000000"/>
                    </a:solidFill>
                    <a:tailEnd type="arrow" w="med" len="med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arrow" w="med" len="med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 fact="0"/>
                  <dgm:constr type="h" for="ch" forName="DropPin1" refType="h" fact="0"/>
                  <dgm:constr type="ctrX" for="ch" forName="DropPin1" refType="w" fact="0"/>
                  <dgm:constr type="ctrY" for="ch" forName="DropPin1" refType="h" fact="0"/>
                  <dgm:constr type="w" for="ch" forName="Ellipse1" refType="w" refFor="ch" refForName="DropPin1" fact="0"/>
                  <dgm:constr type="h" for="ch" forName="Ellipse1" refType="w" refFor="ch" refForName="DropPin1" fact="0"/>
                  <dgm:constr type="ctrX" for="ch" forName="Ellipse1" refType="ctrX" refFor="ch" refForName="DropPin1" fact="0"/>
                  <dgm:constr type="ctrY" for="ch" forName="Ellipse1" refType="ctrY" refFor="ch" refForName="DropPin1" fact="0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1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 fact="2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 fact="0"/>
                  <dgm:constr type="h" for="ch" forName="DropPin" refType="h" fact="0"/>
                  <dgm:constr type="ctrX" for="ch" forName="DropPin" refType="w" fact="0"/>
                  <dgm:constr type="ctrY" for="ch" forName="DropPin" refType="h" fact="0"/>
                  <dgm:constr type="w" for="ch" forName="Ellipse" refType="w" refFor="ch" refForName="DropPin" fact="0"/>
                  <dgm:constr type="h" for="ch" forName="Ellipse" refType="w" refFor="ch" refForName="DropPin" fact="0"/>
                  <dgm:constr type="ctrX" for="ch" forName="Ellipse" refType="ctrX" refFor="ch" refForName="DropPin" fact="0"/>
                  <dgm:constr type="ctrY" for="ch" forName="Ellipse" refType="ctrY" refFor="ch" refForName="DropPin" fact="0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B6E4-2165-4D43-A556-7362D09F5A2D}" type="datetimeFigureOut">
              <a:rPr lang="en-KR" smtClean="0"/>
              <a:t>07/16/2025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2B55A-D485-CD4B-8405-9C058982C22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742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9A80D3-2272-ED0F-EBF4-34428557569F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71E75-F7A2-7C1F-EF86-C5186E904883}"/>
              </a:ext>
            </a:extLst>
          </p:cNvPr>
          <p:cNvSpPr/>
          <p:nvPr/>
        </p:nvSpPr>
        <p:spPr>
          <a:xfrm>
            <a:off x="-4262" y="0"/>
            <a:ext cx="7547339" cy="6858002"/>
          </a:xfrm>
          <a:prstGeom prst="rect">
            <a:avLst/>
          </a:prstGeom>
          <a:gradFill>
            <a:gsLst>
              <a:gs pos="6000">
                <a:schemeClr val="accent5"/>
              </a:gs>
              <a:gs pos="100000">
                <a:schemeClr val="accent2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4E0A7-C9D3-8408-2EE0-E46AF38E815F}"/>
              </a:ext>
            </a:extLst>
          </p:cNvPr>
          <p:cNvSpPr/>
          <p:nvPr/>
        </p:nvSpPr>
        <p:spPr>
          <a:xfrm rot="10800000">
            <a:off x="-4285" y="-3"/>
            <a:ext cx="7547361" cy="6857999"/>
          </a:xfrm>
          <a:prstGeom prst="rect">
            <a:avLst/>
          </a:prstGeom>
          <a:gradFill>
            <a:gsLst>
              <a:gs pos="43000">
                <a:schemeClr val="accent2">
                  <a:alpha val="0"/>
                </a:schemeClr>
              </a:gs>
              <a:gs pos="100000">
                <a:schemeClr val="accent2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3CB42-010B-9ABE-75EF-F502B4A9F42C}"/>
              </a:ext>
            </a:extLst>
          </p:cNvPr>
          <p:cNvSpPr/>
          <p:nvPr/>
        </p:nvSpPr>
        <p:spPr>
          <a:xfrm rot="16200000">
            <a:off x="1156173" y="-1160457"/>
            <a:ext cx="5226425" cy="7547338"/>
          </a:xfrm>
          <a:prstGeom prst="rect">
            <a:avLst/>
          </a:prstGeom>
          <a:gradFill>
            <a:gsLst>
              <a:gs pos="50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CF56E-D922-4450-9794-8B0E1451F6EB}" type="datetime1">
              <a:rPr lang="en-US" smtClean="0"/>
              <a:t>7/16/2025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203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F65FF0-EE88-E48A-1552-AF2B228EA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93006-CD9A-ACB8-4DFF-755585BD51C6}"/>
              </a:ext>
            </a:extLst>
          </p:cNvPr>
          <p:cNvSpPr/>
          <p:nvPr/>
        </p:nvSpPr>
        <p:spPr>
          <a:xfrm rot="5400000" flipH="1" flipV="1">
            <a:off x="2662822" y="-2671180"/>
            <a:ext cx="6866356" cy="12192001"/>
          </a:xfrm>
          <a:prstGeom prst="rect">
            <a:avLst/>
          </a:prstGeom>
          <a:gradFill>
            <a:gsLst>
              <a:gs pos="13000">
                <a:schemeClr val="accent2"/>
              </a:gs>
              <a:gs pos="100000">
                <a:schemeClr val="accent5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1B6E1-2B98-87C0-C97D-DC19E754324D}"/>
              </a:ext>
            </a:extLst>
          </p:cNvPr>
          <p:cNvSpPr/>
          <p:nvPr/>
        </p:nvSpPr>
        <p:spPr>
          <a:xfrm rot="16200000" flipH="1" flipV="1">
            <a:off x="2144989" y="-2153344"/>
            <a:ext cx="5473326" cy="97633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68000"/>
                </a:schemeClr>
              </a:gs>
              <a:gs pos="45000">
                <a:schemeClr val="accent5">
                  <a:lumMod val="60000"/>
                  <a:lumOff val="40000"/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B8330-0A40-6340-3205-86A38459537F}"/>
              </a:ext>
            </a:extLst>
          </p:cNvPr>
          <p:cNvSpPr/>
          <p:nvPr/>
        </p:nvSpPr>
        <p:spPr>
          <a:xfrm flipV="1">
            <a:off x="1031672" y="2962966"/>
            <a:ext cx="11160328" cy="389503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42000">
                <a:schemeClr val="accent5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13373-13C5-71D9-C45A-699B0F451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 flipV="1">
            <a:off x="1233479" y="361145"/>
            <a:ext cx="5263375" cy="7730333"/>
          </a:xfrm>
          <a:prstGeom prst="rect">
            <a:avLst/>
          </a:prstGeom>
          <a:gradFill flip="none" rotWithShape="1">
            <a:gsLst>
              <a:gs pos="8000">
                <a:schemeClr val="accent2">
                  <a:lumMod val="75000"/>
                </a:schemeClr>
              </a:gs>
              <a:gs pos="50000">
                <a:schemeClr val="accent2">
                  <a:alpha val="0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093976"/>
            <a:ext cx="6528816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B3753E-6E60-F731-58BF-7C4D0497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CEB89B-6066-557A-EBEC-18307AC2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5C1F80-0989-4135-BEC0-53996BCA1D73}" type="datetime1">
              <a:rPr lang="en-US" smtClean="0"/>
              <a:t>7/16/2025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114D5C-BE8D-24C7-4A79-C0C2837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6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F4C684-CDD4-5CA8-12DC-BB0C4BFE2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4329"/>
            <a:ext cx="5056093" cy="6869586"/>
            <a:chOff x="5171844" y="-11586"/>
            <a:chExt cx="7020159" cy="68695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ECDBF0-A1F0-37B6-C87A-8687287F7950}"/>
                </a:ext>
              </a:extLst>
            </p:cNvPr>
            <p:cNvSpPr/>
            <p:nvPr/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F90E0-14F7-6838-2C0A-149459C1D143}"/>
                </a:ext>
              </a:extLst>
            </p:cNvPr>
            <p:cNvSpPr/>
            <p:nvPr/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78B55F-B3C4-0B70-7EAE-5FBFD3308543}"/>
                </a:ext>
              </a:extLst>
            </p:cNvPr>
            <p:cNvSpPr/>
            <p:nvPr/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FBDE35-AEB9-6AFE-BC7A-79FEFBB51D0A}"/>
                </a:ext>
              </a:extLst>
            </p:cNvPr>
            <p:cNvSpPr/>
            <p:nvPr/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  <a:noFill/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7702" y="877824"/>
            <a:ext cx="5509458" cy="5102352"/>
          </a:xfrm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46B3B-D23C-46FC-82B4-EC936862EBB6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4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BA5514-C4EC-5772-F451-90A91C38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95E155-D254-47EB-52CD-C66E0A29E9A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7EE6D-F09F-E804-C40C-AB228BDE8E64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83" y="722376"/>
            <a:ext cx="5138927" cy="1581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20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F3B0-9D02-EBD8-2D14-79BF34534A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307" y="0"/>
            <a:ext cx="54132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834640"/>
            <a:ext cx="5138928" cy="2999232"/>
          </a:xfrm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72784" y="6318504"/>
            <a:ext cx="3569956" cy="365760"/>
          </a:xfr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075652" y="6318504"/>
            <a:ext cx="1491507" cy="365760"/>
          </a:xfrm>
        </p:spPr>
        <p:txBody>
          <a:bodyPr/>
          <a:lstStyle/>
          <a:p>
            <a:fld id="{11039C6F-01AE-405F-93D2-431591D79461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97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E855AC-5F95-123D-E0A1-CBD75D8FD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6A854-7BA6-35FC-898F-37F3BC10E5D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55EF75-521C-7F12-2397-68B6128751E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96" y="2222436"/>
            <a:ext cx="4160520" cy="2825496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7376" y="2222436"/>
            <a:ext cx="3959352" cy="26974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09CF825-511F-35F8-E0EC-636033ED43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6A82C16-EB1A-4294-103B-715F071E5A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E82713-2685-4CB9-BD26-DD329F3C67A6}" type="datetime1">
              <a:rPr lang="en-US" smtClean="0"/>
              <a:t>7/16/2025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7EA83B-52EA-A0B8-E2E8-C9D1FE273B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26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4537F0-59D7-5CF5-65CE-33DFA62B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FD035-FCE9-275A-5EEF-94FC6583E39A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F3E46-4915-D511-DDA5-9451667C3C8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2" y="2048256"/>
            <a:ext cx="3813048" cy="3538728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960" y="2048256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CB2298-A12A-D380-ED4F-AD870434F2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F2EAD-3327-FA60-8B7F-6CBBD02C3F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7926B3-CA5D-44FB-BC2D-6B05FBB97B0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D4A7C-9E9E-96BC-68B8-3F92C9B3B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7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675FE4-1839-CB8F-7574-8FBCED970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309010-BB96-4CE9-3A39-43FA59198DD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D5C3E8-4075-EEED-D3DC-B1B0DCD9F940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7214616" cy="1280160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2776" y="2240280"/>
            <a:ext cx="7349947" cy="37216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A089F15-F7A9-6130-79CF-D853C6B4B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5C79459-C978-FF61-F7FC-DC5D1F1701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009212-C305-41EC-8687-C39B36C09AF0}" type="datetime1">
              <a:rPr lang="en-US" smtClean="0"/>
              <a:t>7/16/2025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FBCCE1-48C7-7734-891D-F4664CC97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76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A83600-30C4-2F21-93C5-D07537A39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F9F49-F979-53D6-3ED8-352816078D4C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745F95-9BA3-B7A5-F004-E2BB1CFFE2F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8696" y="640080"/>
            <a:ext cx="5998464" cy="56967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D886C8-FB0E-44DB-9413-26C9933623BA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83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04B371-347D-80EC-2C2C-C69CD2EF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068340" y="0"/>
            <a:ext cx="123362" cy="6858000"/>
            <a:chOff x="12068638" y="0"/>
            <a:chExt cx="123362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227FEA-4B4B-3484-7267-B7BD65A4E9BF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530AA-F724-4235-0FDF-84595FCBFBC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21792"/>
            <a:ext cx="10872216" cy="749808"/>
          </a:xfrm>
        </p:spPr>
        <p:txBody>
          <a:bodyPr anchor="ctr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1591056"/>
            <a:ext cx="7772400" cy="43891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8A6864-E7E2-494F-A90A-ECC53613C6EC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25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1155E4-5659-692F-6CDC-095E555AF698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AFD6F-0EAD-ADCF-CB9A-AB74C59048E1}"/>
              </a:ext>
            </a:extLst>
          </p:cNvPr>
          <p:cNvSpPr/>
          <p:nvPr/>
        </p:nvSpPr>
        <p:spPr>
          <a:xfrm rot="16200000">
            <a:off x="6635246" y="-3716556"/>
            <a:ext cx="1855397" cy="9288510"/>
          </a:xfrm>
          <a:prstGeom prst="rect">
            <a:avLst/>
          </a:prstGeom>
          <a:gradFill>
            <a:gsLst>
              <a:gs pos="45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2313432"/>
            <a:ext cx="8732520" cy="389534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ED686-7864-484B-8047-F06E855FD995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9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94E45B-1239-5927-7239-231AB33A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2CCE1C-1D53-2F67-CA11-693E1CA40CC5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7A3C2-9949-B8A0-8486-8228C60D0C3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B715D2-E75C-A2E6-CE7A-70CE2EFA5E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4CAAF-9048-5116-D3C8-15E595C3B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8F8C76-8E31-4D47-BC79-85F35E81929B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F8E49B-DD4C-66AF-8D2C-52110DB227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ACE7F8-A7D9-2E2C-2B0B-0DB8D716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68309-21D1-59BA-F479-9F846B9A0FB2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D94F90-5391-9976-036B-C34C2C3044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10954512" cy="49560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DC843-90AD-36D3-6615-3505603F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C5F7B-97CA-C06C-A155-E4BC307D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C96F-46D7-47BB-8945-9667BCB4F5BB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24737-C1DF-CE60-245E-385E02AC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33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2293C7-9DD5-C84B-6A44-F0D117C4C94B}"/>
              </a:ext>
            </a:extLst>
          </p:cNvPr>
          <p:cNvSpPr/>
          <p:nvPr/>
        </p:nvSpPr>
        <p:spPr>
          <a:xfrm>
            <a:off x="3" y="-4323"/>
            <a:ext cx="4059076" cy="6869579"/>
          </a:xfrm>
          <a:prstGeom prst="rect">
            <a:avLst/>
          </a:prstGeom>
          <a:gradFill>
            <a:gsLst>
              <a:gs pos="7000">
                <a:schemeClr val="accent2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88F0D-A4DE-CAA0-43A6-84E52AD904F3}"/>
              </a:ext>
            </a:extLst>
          </p:cNvPr>
          <p:cNvSpPr/>
          <p:nvPr/>
        </p:nvSpPr>
        <p:spPr>
          <a:xfrm rot="10800000">
            <a:off x="-1" y="1061883"/>
            <a:ext cx="4059079" cy="580337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60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67E0-1350-1985-A4E1-5215AF902BF2}"/>
              </a:ext>
            </a:extLst>
          </p:cNvPr>
          <p:cNvSpPr/>
          <p:nvPr/>
        </p:nvSpPr>
        <p:spPr>
          <a:xfrm rot="16200000">
            <a:off x="-524095" y="1129367"/>
            <a:ext cx="5716870" cy="3449479"/>
          </a:xfrm>
          <a:prstGeom prst="rect">
            <a:avLst/>
          </a:prstGeom>
          <a:gradFill>
            <a:gsLst>
              <a:gs pos="0">
                <a:schemeClr val="accent5">
                  <a:alpha val="86000"/>
                </a:schemeClr>
              </a:gs>
              <a:gs pos="57000">
                <a:schemeClr val="accent2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B6B8768-08ED-B8FE-AB87-3961B13E76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8" y="6318504"/>
            <a:ext cx="344643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90CD73-4635-8D46-A7E8-EDF5E35D34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640267-1344-46BE-B105-162E68855468}" type="datetime1">
              <a:rPr lang="en-US" smtClean="0"/>
              <a:t>7/16/2025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E57EE-CAE7-24C5-9F1D-159F32ADDD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81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272" y="502920"/>
            <a:ext cx="5961888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E9B8B-7499-A48C-F314-3620CFFB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9B506F-0FAC-8905-0F05-E889644A7B9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AC1EBA-955D-23C1-CCE1-CF2C6CBFD05B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96EE962-E57A-8EDB-7169-6EB04FA753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483717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05272" y="1801367"/>
            <a:ext cx="5961888" cy="4453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1225D-49EF-5752-ACF2-F43EB2B363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605272" y="6318504"/>
            <a:ext cx="4096512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362DD-3333-1184-E97C-2FDF9D599F4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701784" y="6318504"/>
            <a:ext cx="1865376" cy="365760"/>
          </a:xfrm>
        </p:spPr>
        <p:txBody>
          <a:bodyPr/>
          <a:lstStyle/>
          <a:p>
            <a:fld id="{1C45E567-307A-4358-87B7-AFD16C4C07D5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012C-B1FA-A889-A45D-1DA431A414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71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6858000" cy="8412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6858000" cy="478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B44AF-FB05-4BBA-5AC9-C89D1BB5BE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2EABA-2011-B91D-C867-6B03C474330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709160" y="6318504"/>
            <a:ext cx="2350008" cy="365760"/>
          </a:xfrm>
        </p:spPr>
        <p:txBody>
          <a:bodyPr/>
          <a:lstStyle/>
          <a:p>
            <a:fld id="{E016730A-3443-4D7F-BC47-3A3CDB3837FC}" type="datetime1">
              <a:rPr lang="en-US" smtClean="0"/>
              <a:t>7/16/2025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7E37F5-E579-D12C-536E-A9118707E1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697687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D3616B-B0C6-AB9E-48FA-050906718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142" y="0"/>
            <a:ext cx="3939493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BBFBAF-5922-A442-5D1A-BC28ADE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DBF79C-336C-A5FC-F9A7-F678FEB5C351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E95C8-0894-01F3-97E4-60803AAA24A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244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516" y="502920"/>
            <a:ext cx="6858000" cy="8412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F4E90B-EF6F-24B4-C4FE-7FBC72B7E9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7" y="0"/>
            <a:ext cx="396849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50B082-E806-677A-B150-164003C5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BF228F-ECC6-8326-8C59-4539BE646E4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E235C-963A-D79C-5145-5233B1FD5A8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6516" y="1472183"/>
            <a:ext cx="6858000" cy="478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FDC5C-46E3-4585-C089-E091BE6E5D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6516" y="6318504"/>
            <a:ext cx="4096512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1447D-8AA6-9863-0212-376200A916F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29070" y="6318504"/>
            <a:ext cx="2838090" cy="365760"/>
          </a:xfrm>
        </p:spPr>
        <p:txBody>
          <a:bodyPr/>
          <a:lstStyle/>
          <a:p>
            <a:fld id="{D9193AC5-F257-4C01-8A7B-A4CD87F22F04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95A93-90A0-8500-32A5-2011DF9658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41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AE7BB9-8F3B-888B-7C5F-C693E4B7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2AA3A-CAA5-475A-C3CD-9ABFCE2B0092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3ED07E-CBE3-22B8-BCE0-4F98BB64C4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573413" cy="8412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4573413" cy="478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B6E2F6-1C60-7678-922C-01C4DB211D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743200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A7FF-A77E-82D8-382F-C60F9EB7D40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55847" y="6318504"/>
            <a:ext cx="1418733" cy="365760"/>
          </a:xfrm>
        </p:spPr>
        <p:txBody>
          <a:bodyPr/>
          <a:lstStyle/>
          <a:p>
            <a:fld id="{A64EBB10-E93E-4729-97C4-FAB8DF4548E2}" type="datetime1">
              <a:rPr lang="en-US" smtClean="0"/>
              <a:t>7/16/2025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7AED5A-2B3B-6F43-CA78-5BF85217FD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692285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C59C038-AFE7-F1BB-D482-33E1708925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44556" y="0"/>
            <a:ext cx="6224082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906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389120" cy="14447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4389120" cy="4169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97486-A221-C6D1-050D-0B3DB32646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651760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7AE70-2FE3-1872-0811-BC089F61285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264408" y="6318504"/>
            <a:ext cx="1325880" cy="365760"/>
          </a:xfrm>
        </p:spPr>
        <p:txBody>
          <a:bodyPr/>
          <a:lstStyle/>
          <a:p>
            <a:fld id="{7040DD2C-7FC6-41A9-87A2-29E4EDD4A815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EE6EB-FF56-B8A3-1408-5C43C49B25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50799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2866F3-0262-FC88-23E2-359D75EA8A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0263" y="0"/>
            <a:ext cx="6408375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6C82F-0CA8-713E-E19A-65D51910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0EB22-0640-E9D6-5C90-504668EDC47C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95F219-6751-8C9C-0F4E-1048F537CB6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381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494689-2DF4-F719-B5A3-0E33B5AB9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8C88C8-2ADC-03E1-DA79-C09C9FFCB40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E9281E-3F01-B630-B5DF-17CEE295D67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3017520" cy="336499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05656" y="722376"/>
            <a:ext cx="3417212" cy="544068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356" y="722376"/>
            <a:ext cx="356616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6F9121-A740-6137-350B-F287FC3F6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DDF62D-265F-648C-DEAF-A6B63AFE9A8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8E3A8ED-7C53-48B7-8E07-F767A8357B67}" type="datetime1">
              <a:rPr lang="en-US" smtClean="0"/>
              <a:t>7/16/2025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B1E5F69-8168-1838-71D3-E395524793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05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B5D765-4DB1-83CD-C254-A90B6611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9A84EF-6D24-A163-8B58-B5389FD4DDD7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9A50A9-013C-611D-B106-1ED459519F5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502920"/>
            <a:ext cx="3401568" cy="14447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8A45037-DD9A-9287-B37A-49CD4CC3CA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-1"/>
            <a:ext cx="7397496" cy="6857999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5CC625-CD4F-F9C5-5E5D-05B78AE7C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3520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B38A-33A6-F8AC-C9B9-FA400D29071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504406" y="6318504"/>
            <a:ext cx="1062754" cy="365760"/>
          </a:xfrm>
        </p:spPr>
        <p:txBody>
          <a:bodyPr/>
          <a:lstStyle/>
          <a:p>
            <a:fld id="{81AC3B39-0D1D-4C0E-BE8E-C570B18D6B3B}" type="datetime1">
              <a:rPr lang="en-US" smtClean="0"/>
              <a:t>7/16/2025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B1B358-15B5-2BEF-0B1B-0BC9F05FFA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62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401568" cy="14447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8" y="6318504"/>
            <a:ext cx="1975502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8150" y="6318504"/>
            <a:ext cx="101458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780F3AB-C899-4854-A4A4-B2E20F203358}" type="datetime1">
              <a:rPr lang="en-US" smtClean="0"/>
              <a:t>7/16/2025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20440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19" y="0"/>
            <a:ext cx="7265819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D1FA7-C4E8-DE5C-3B9D-DCD115B6C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133272-DC27-4D54-F532-D2039EAA5D9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C8420D-B6AB-D6E7-38A4-FFF30B404590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641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1008126"/>
            <a:ext cx="3401567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3A3E8A-C3F5-3D0B-FDE4-68B52DFE71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739749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2754B6-EAB4-945C-FC4E-F8F7D453B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99CF6F-40DA-4FCF-FBCF-9907CB96FB7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C8A1CA-3094-3344-5C05-30F5E18CD02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3099816"/>
            <a:ext cx="3401567" cy="30540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C8E1E-13A9-668C-1F5C-BC271E6A0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1720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E2343-B677-7565-070B-CEED0B0D546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497312" y="6318504"/>
            <a:ext cx="1069847" cy="365760"/>
          </a:xfrm>
        </p:spPr>
        <p:txBody>
          <a:bodyPr/>
          <a:lstStyle/>
          <a:p>
            <a:fld id="{1095A040-388D-41D5-A09F-3EC1A1D097A8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BC881-6669-50F2-64F2-57BD81A93B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9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7888" y="713232"/>
            <a:ext cx="3364992" cy="322783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7888" y="5138927"/>
            <a:ext cx="3200400" cy="119786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48451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CBE317-7590-8646-B2DB-5BED6EE8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4181134" y="3367319"/>
            <a:ext cx="68580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255D3-4FB2-87A8-E502-9CDE10990A39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15F704-CD21-A249-03F6-4F036D21400B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B7E9-D8D3-BC56-A758-6C86B58C0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247888" y="6318504"/>
            <a:ext cx="2459736" cy="36576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FF974-138E-88CF-9001-1A07C67D1D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707624" y="6318504"/>
            <a:ext cx="859536" cy="365760"/>
          </a:xfrm>
        </p:spPr>
        <p:txBody>
          <a:bodyPr/>
          <a:lstStyle/>
          <a:p>
            <a:fld id="{A6379DD5-AE65-4D02-9BCE-257CC17A63B7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A7CD4-7B92-1CD1-A9F0-94B053972C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5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56312"/>
            <a:ext cx="3647839" cy="142023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17E7B2-E2F9-D41D-D140-E89E0C3F5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45910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6CD91D-B3A8-3626-F189-B9F77A315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591027"/>
            <a:ext cx="12198096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9147E-E51A-3B94-6CD8-EE629F8797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D771F-7FFC-BCEC-B388-8883BD9CBC6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57800" y="4956312"/>
            <a:ext cx="6309360" cy="14202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2C-378A-4AAF-83EE-A3767FF83605}" type="datetime1">
              <a:rPr lang="en-US" smtClean="0"/>
              <a:t>7/16/2025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92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93596"/>
            <a:ext cx="2953618" cy="2007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FB154D-4A60-735B-FA5C-F17F96D0F7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7008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8555" y="4093596"/>
            <a:ext cx="7298605" cy="228957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D91724-58CE-FA68-1E24-9CD57621C1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AA293A1-7F80-90D9-D8FF-27238ADD79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6C6F251-EB74-4ADA-AD63-D85EC3A9D616}" type="datetime1">
              <a:rPr lang="en-US" smtClean="0"/>
              <a:t>7/16/2025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9AC797-2D9B-C7AC-550D-157FEDA380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03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3CDCF-1D03-5851-5ADE-6C229D9C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6CADBC-4985-70E0-56BE-1C8385BBCBD0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1B3299-F1D4-88B7-5B22-7D623606691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7978"/>
            <a:ext cx="10954512" cy="96926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C3B04B-96C8-DA90-9593-3508CE34B4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1801367"/>
            <a:ext cx="7015248" cy="44897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52735" y="1801367"/>
            <a:ext cx="3314425" cy="448970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2B3BF-7794-675C-7382-345519B43BE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03468-1991-7CCF-2C67-0B5A3850BA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05F46D-792E-48B7-9047-8A1672515077}" type="datetime1">
              <a:rPr lang="en-US" smtClean="0"/>
              <a:t>7/16/2025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F75D71-C32E-4EF6-2C8E-B5F29DBF4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01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287667-A4F8-6B7A-7C1E-415768F3B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0F260A-40A1-ED4C-F5A8-F915D3BDB7F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9CD2C2-2541-1223-03B1-97955C134718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669536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4669536" cy="402456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02919"/>
            <a:ext cx="5471160" cy="5815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134235-8D6E-735A-EBA0-BA533F60F0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2F68ED-5552-E109-B7F4-671217CABF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B53D3FE-D727-4B50-874D-41D5E635B20A}" type="datetime1">
              <a:rPr lang="en-US" smtClean="0"/>
              <a:t>7/16/2025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3B9B49-4584-CFEF-738F-BE68D009CE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13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C02DA-0C9D-12C9-42BB-CC4820B4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80A20-A590-D755-5AA0-BAF1B1402907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A06CF-7B14-32D2-2412-3434710512E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645980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3645980" cy="4024565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227" y="502919"/>
            <a:ext cx="6354933" cy="5815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BFB2EA8-AADE-E8CD-890F-EA9F9968B2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772B0-B493-B608-E389-35329DEF20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942071-3A2D-4B86-82F9-428DB212BAF8}" type="datetime1">
              <a:rPr lang="en-US" smtClean="0"/>
              <a:t>7/16/2025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54D38F-A697-A216-CCCB-0C1A9DCBD2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85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93BC13-F3D8-0BDA-D1BF-7B8E455AC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362B5B-CACD-7203-74DE-7B0BBF7D69CE}"/>
              </a:ext>
            </a:extLst>
          </p:cNvPr>
          <p:cNvGrpSpPr/>
          <p:nvPr/>
        </p:nvGrpSpPr>
        <p:grpSpPr>
          <a:xfrm>
            <a:off x="-22276" y="-6922"/>
            <a:ext cx="12214276" cy="6869101"/>
            <a:chOff x="-22276" y="-6922"/>
            <a:chExt cx="12214276" cy="68691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6A753B-AD01-7A7A-4F2D-C75592EC67B9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82525-BA9A-AA08-8DF0-B77178C6BC45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B5202-8712-82B4-1B42-E7E4336E8698}"/>
                </a:ext>
              </a:extLst>
            </p:cNvPr>
            <p:cNvSpPr/>
            <p:nvPr/>
          </p:nvSpPr>
          <p:spPr>
            <a:xfrm flipH="1">
              <a:off x="-22276" y="-6922"/>
              <a:ext cx="3849318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5172D8-9117-7FB7-2347-567B5663C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28616"/>
            <a:ext cx="9912096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52" y="978408"/>
            <a:ext cx="11137392" cy="411480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32224-E515-4E44-2832-0D5E94847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71D16-7052-CB51-10DB-659F8F77B2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0D1012-6B36-4753-8153-E5F982239567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132CC-C4B7-E2AF-5520-00C69FF3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14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718304"/>
            <a:ext cx="6281928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786384"/>
            <a:ext cx="11155680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E2BBBB-FE25-456C-89E4-A0303F0273E5}" type="datetime1">
              <a:rPr lang="en-US" smtClean="0"/>
              <a:t>7/16/2025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30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83480"/>
            <a:ext cx="6281928" cy="13533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82880"/>
            <a:ext cx="11247120" cy="4974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25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15EE4B-219D-4799-AB8D-57B100451C5D}" type="datetime1">
              <a:rPr lang="en-US" smtClean="0"/>
              <a:t>7/16/2025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37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0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36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9E314-CB58-F3CE-7C32-D6103621A2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E12D21-0607-5120-F81C-6E1DA0652C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99AFF4-C109-45E7-87CB-3A41EC6C3342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1B35F-4D88-6EA9-8D55-4133CD961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488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1C0A04-3BC7-B88E-3974-2A73D0A107E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7991EE-474F-899B-8FEF-F82B3E5BDF10}"/>
              </a:ext>
            </a:extLst>
          </p:cNvPr>
          <p:cNvGrpSpPr/>
          <p:nvPr/>
        </p:nvGrpSpPr>
        <p:grpSpPr>
          <a:xfrm>
            <a:off x="-7285" y="-6922"/>
            <a:ext cx="12199285" cy="6869101"/>
            <a:chOff x="-22275" y="-6922"/>
            <a:chExt cx="12214275" cy="6869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5B255-8277-F118-03CD-8BAE19E8D68B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8FF695-246F-077D-F2C8-36B38501750D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B72F2E-896E-2C27-7B7B-07C3BA02B78E}"/>
                </a:ext>
              </a:extLst>
            </p:cNvPr>
            <p:cNvSpPr/>
            <p:nvPr/>
          </p:nvSpPr>
          <p:spPr>
            <a:xfrm flipH="1">
              <a:off x="-14981" y="-6922"/>
              <a:ext cx="3836566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22BC71-28C2-81D8-FB44-31BC493B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681088-8C72-D3AA-E951-F32AA4318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8784" y="6739061"/>
            <a:ext cx="12207240" cy="137160"/>
            <a:chOff x="-5025" y="6737718"/>
            <a:chExt cx="12207200" cy="123363"/>
          </a:xfrm>
          <a:solidFill>
            <a:schemeClr val="tx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3FCCF6-A9CE-8C06-A018-3526E4B210A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41A033-DCF1-2B2E-7479-E074B140FA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83B6E-95ED-1D70-2F6E-8299525C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6" y="0"/>
            <a:ext cx="137160" cy="6858000"/>
            <a:chOff x="12068638" y="0"/>
            <a:chExt cx="123362" cy="6858000"/>
          </a:xfrm>
          <a:solidFill>
            <a:schemeClr val="tx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F59BE4-AC2E-2AB9-FE80-40CAF77CA79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1C2DAC-E593-02EE-C7E4-01B9BAA443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7680960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AFEFF9-BDF1-4CFA-B535-0413D62BE29A}" type="datetime1">
              <a:rPr lang="en-US" smtClean="0"/>
              <a:t>7/16/2025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64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/>
          <a:p>
            <a:fld id="{9DFFF819-4E26-4576-8A6D-DA055CFF682A}" type="datetime1">
              <a:rPr lang="en-US" smtClean="0"/>
              <a:t>7/16/2025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40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23AF82-B640-17D0-AC4B-55F4EDF5C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A5C8EA-7A6C-8AC0-78D1-F538329B41B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2FAD3C-DB75-D855-489D-B09F992EA0E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87CE5-00A5-FA1D-EB2D-E5CFD2742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2357" y="6746828"/>
            <a:ext cx="12188952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C43EBD-E088-A3CD-FCDE-E6ED8F87D148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88F00F-9D01-378E-377E-26B543D2FA77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82175" y="751366"/>
            <a:ext cx="8353433" cy="540254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761A50-B070-4EAD-9EB9-92E4929324E7}" type="datetime1">
              <a:rPr lang="en-US" smtClean="0"/>
              <a:t>7/16/2025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20" y="5203004"/>
            <a:ext cx="9052560" cy="55778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4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795462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4400"/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CBA35-F376-4C5F-B8C5-4C103617FD91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909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93FB6C-5982-EAFA-94FA-F06EABA0EC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F732B-25DE-1819-DB0A-266B26703011}"/>
              </a:ext>
            </a:extLst>
          </p:cNvPr>
          <p:cNvGrpSpPr/>
          <p:nvPr/>
        </p:nvGrpSpPr>
        <p:grpSpPr>
          <a:xfrm>
            <a:off x="807326" y="778051"/>
            <a:ext cx="10577346" cy="5314435"/>
            <a:chOff x="807326" y="778051"/>
            <a:chExt cx="10577346" cy="5314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BBD41E-DAB9-A564-3A2B-295B7AE87C42}"/>
                </a:ext>
              </a:extLst>
            </p:cNvPr>
            <p:cNvSpPr/>
            <p:nvPr/>
          </p:nvSpPr>
          <p:spPr>
            <a:xfrm rot="5400000" flipH="1">
              <a:off x="3438786" y="-1853401"/>
              <a:ext cx="5314432" cy="10577340"/>
            </a:xfrm>
            <a:prstGeom prst="rect">
              <a:avLst/>
            </a:prstGeom>
            <a:gradFill>
              <a:gsLst>
                <a:gs pos="0">
                  <a:schemeClr val="accent2">
                    <a:alpha val="78000"/>
                  </a:schemeClr>
                </a:gs>
                <a:gs pos="93000">
                  <a:schemeClr val="accent5">
                    <a:alpha val="8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4A4391-9FDD-C033-0A4D-647A73420405}"/>
                </a:ext>
              </a:extLst>
            </p:cNvPr>
            <p:cNvSpPr/>
            <p:nvPr/>
          </p:nvSpPr>
          <p:spPr>
            <a:xfrm rot="16200000" flipH="1">
              <a:off x="3445177" y="-1846407"/>
              <a:ext cx="5314435" cy="105633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0101F-E74A-5C0F-8CC5-E0B5E3DC0E24}"/>
                </a:ext>
              </a:extLst>
            </p:cNvPr>
            <p:cNvSpPr/>
            <p:nvPr/>
          </p:nvSpPr>
          <p:spPr>
            <a:xfrm rot="10800000">
              <a:off x="807326" y="778051"/>
              <a:ext cx="3333441" cy="530836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8E2756-2591-1046-1B67-C9DEEDDC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 flipH="1">
              <a:off x="4205050" y="-1083744"/>
              <a:ext cx="4078718" cy="10273742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26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965960"/>
            <a:ext cx="8695944" cy="2331720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89D600-DCDC-4EC3-BDD3-052C2836DAF2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9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49479-B594-DDBA-C16A-3A98635C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65CA7-C91C-8C4F-CD30-E6DB950A620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CDB482-1274-EA4E-11EA-FDB308F1540E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EF3D1-EB50-234E-F0C0-5C4E6FB69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091" y="0"/>
            <a:ext cx="12188952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35CE4F-16F9-575C-78CA-4F076F0C3D1F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59711A-5559-82B6-B156-35D79618FF56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9836" y="5192776"/>
            <a:ext cx="8494776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33532" y="1792224"/>
            <a:ext cx="8641080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600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ADB2DB3-0A08-4E5B-8BB6-A488CF1C042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923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B646A9-91B4-D2CF-8B72-68E668219C00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133600"/>
            <a:ext cx="5166360" cy="4184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0" y="2128115"/>
            <a:ext cx="5166360" cy="41903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082C-5D4A-4A20-87E3-9906B5F3BA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184DE-1D38-B3AE-D560-557B3726B5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A329DD1-6F17-4170-B2B1-1A76C32D62A1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6BE47-AC20-1061-07AD-89A41D02F4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573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704A21-3725-4536-B210-EAED58DE1544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3750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128111"/>
            <a:ext cx="5166360" cy="48463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722893"/>
            <a:ext cx="5166360" cy="3595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28109"/>
            <a:ext cx="5166360" cy="4846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038" y="2722893"/>
            <a:ext cx="5166360" cy="3595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69AB3-1083-59C6-B9F8-A35C0D406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645D-C128-9FF0-2E8B-D2E3E34687D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7E6053-DA33-4DC9-86BB-0E52E5EB5B56}" type="datetime1">
              <a:rPr lang="en-US" smtClean="0"/>
              <a:t>7/16/2025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6DDA88-C058-DDD5-F19B-8B5E7B86C6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43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CE4D-D83F-44D4-ACB0-A88A6B9DB4F7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92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F981-1EE1-49F5-B605-4EA23F0307AC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99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E0305-2234-39DE-EC35-B6881018E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BF17BE-BA15-771A-79F4-91B4C5C752F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9ADE0D-3A86-F364-6B2A-F373A75E29AE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595634" cy="180820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99" y="502920"/>
            <a:ext cx="6283861" cy="58032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493B-A447-4205-AC2D-AE2DEDAE4E3B}" type="datetime1">
              <a:rPr lang="en-US" smtClean="0"/>
              <a:t>7/16/2025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66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923E9-478C-95DE-C678-A683A36F5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DD8A0F-EB40-1201-2A23-685958AC5DF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912E4F-3FBB-39E4-2EA2-BA0D8858A74D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713996" cy="2247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61F92C4-9651-789C-0B22-E6343EE25C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CD178F-4127-FE67-2F5D-0F1CE78843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3978" y="342016"/>
            <a:ext cx="6413182" cy="597648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8ACB14E1-4D3B-B55C-4791-64F774AC36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9A354F-9C13-4261-9BA4-DD76051C2429}" type="datetime1">
              <a:rPr lang="en-US" smtClean="0"/>
              <a:t>7/16/2025</a:t>
            </a:fld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55DAD34-8521-F119-F985-ABFBDD3400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3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AB82C7-4740-BEAB-85E9-C816E1C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492680"/>
            <a:ext cx="12207200" cy="123363"/>
            <a:chOff x="-5025" y="6737718"/>
            <a:chExt cx="12207200" cy="123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E10D0-EE9E-6432-2C4D-0324DE19518E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B4BE8-5DA5-6F2B-0DB6-7901D4547F64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732" y="4965192"/>
            <a:ext cx="11146536" cy="786384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806440"/>
            <a:ext cx="9902952" cy="576072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449267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02ACF4-9E47-4D03-8EA6-1CE7E20F9165}" type="datetime1">
              <a:rPr lang="en-US" smtClean="0"/>
              <a:t>7/16/2025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26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AE463B-60C7-F01E-97F6-1486FB41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94E48A-D751-8593-5D71-0683866A24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092F9-8C9B-4865-CB0E-EFD550A28ED3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10890373" cy="1463040"/>
          </a:xfrm>
        </p:spPr>
        <p:txBody>
          <a:bodyPr anchor="t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3483864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5585-231E-4B46-143C-086AE5C56D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2CF0D-DCF6-2401-8AD6-ED12BCF0D0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9CD26-23FE-488A-AF3B-5DDE99301C10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8D9E-59BD-DBC5-F43C-8A6A21AE2F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40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3622673"/>
            <a:ext cx="8430768" cy="16093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AF8-D2CD-617D-EEE4-AFE7E97998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ECC89-C65D-CAD6-3F7F-24F67D81DC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67263D-2536-4E2E-A4D6-BA89E45F00B0}" type="datetime1">
              <a:rPr lang="en-US" smtClean="0"/>
              <a:t>7/16/2025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B779D-8A81-935C-F850-6C0DCAD5E6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FABB9A-1B5B-9306-B7B9-58E4E5E4E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5489-796B-CDF9-06C2-583941E589F7}"/>
              </a:ext>
            </a:extLst>
          </p:cNvPr>
          <p:cNvGrpSpPr/>
          <p:nvPr/>
        </p:nvGrpSpPr>
        <p:grpSpPr>
          <a:xfrm>
            <a:off x="0" y="0"/>
            <a:ext cx="12192000" cy="6867144"/>
            <a:chOff x="0" y="-7622"/>
            <a:chExt cx="12192000" cy="6894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31A197-F740-DCA2-902E-29B890C31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C02513-E6E5-DFFD-29B1-02BE448B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E184C5-789F-C980-F425-AF26045C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6801FB-115C-F074-E428-F4A4A58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88000"/>
                  </a:schemeClr>
                </a:gs>
                <a:gs pos="56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584" y="1371600"/>
            <a:ext cx="7498080" cy="2386584"/>
          </a:xfrm>
        </p:spPr>
        <p:txBody>
          <a:bodyPr anchor="b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6584" y="3877056"/>
            <a:ext cx="7498080" cy="1655064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F5B7-78E6-2702-0F8C-122F4D21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BEF7-236A-87FA-F0D9-F4515D81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82B809-8BB3-463C-8B5E-28962B4654D8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9C8F0-DE20-1DBB-6A42-CBFFAE1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4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E0C5-AA7D-C4A0-BB09-3D328C85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4691-E40E-1B02-C9B2-FD70013E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F537-5E0E-4697-8198-FDF0E53F372F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6BF4-6BB2-066C-5243-2D5CF17B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7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FFB07-15C3-5030-73A7-6D0EBC2FB1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C67F9-A48C-BB0E-03C5-9C32A6BB8C5D}"/>
              </a:ext>
            </a:extLst>
          </p:cNvPr>
          <p:cNvSpPr/>
          <p:nvPr/>
        </p:nvSpPr>
        <p:spPr>
          <a:xfrm rot="16200000" flipH="1">
            <a:off x="2666999" y="-2667000"/>
            <a:ext cx="6857999" cy="12192002"/>
          </a:xfrm>
          <a:prstGeom prst="rect">
            <a:avLst/>
          </a:prstGeom>
          <a:gradFill>
            <a:gsLst>
              <a:gs pos="0">
                <a:schemeClr val="accent2"/>
              </a:gs>
              <a:gs pos="94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436E8-8599-9171-B0E5-3A3CED0AE2C4}"/>
              </a:ext>
            </a:extLst>
          </p:cNvPr>
          <p:cNvSpPr/>
          <p:nvPr/>
        </p:nvSpPr>
        <p:spPr>
          <a:xfrm rot="5400000" flipH="1">
            <a:off x="2719785" y="-1537266"/>
            <a:ext cx="5669226" cy="11108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0000"/>
                </a:schemeClr>
              </a:gs>
              <a:gs pos="39000">
                <a:schemeClr val="accent5">
                  <a:lumMod val="60000"/>
                  <a:lumOff val="40000"/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52CAB-57CB-D9A8-5BBE-F7898C5E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-648303" y="636301"/>
            <a:ext cx="6870003" cy="5573396"/>
          </a:xfrm>
          <a:prstGeom prst="rect">
            <a:avLst/>
          </a:prstGeom>
          <a:gradFill flip="none" rotWithShape="1">
            <a:gsLst>
              <a:gs pos="2000">
                <a:schemeClr val="accent2">
                  <a:lumMod val="75000"/>
                </a:schemeClr>
              </a:gs>
              <a:gs pos="37000">
                <a:schemeClr val="accent2">
                  <a:alpha val="0"/>
                </a:schemeClr>
              </a:gs>
            </a:gsLst>
            <a:lin ang="3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EF90BDF-2A3B-8AD7-6EE4-11ED2866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B66C1B-A1AD-A2BC-11D8-9AEA5E83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4E7D34-A495-4E23-B1D1-F5D651D22AFE}" type="datetime1">
              <a:rPr lang="en-US" smtClean="0"/>
              <a:t>7/16/2025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384A4A-7C42-E7AC-02FD-B65B61D2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5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93976"/>
            <a:ext cx="7271895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F8ECD-BC5C-69B8-45CB-D6C697E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7286-C615-453F-E284-B5C22987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6A96-D1F6-4A74-B023-FDE16753EDD7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721B8-1357-D164-0082-D2B50441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09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801368"/>
            <a:ext cx="10954512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318504"/>
            <a:ext cx="409651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30768" y="6318504"/>
            <a:ext cx="313639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FD1C4689-B28D-4D3C-8B05-9ABB967E2A3E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864" y="6318504"/>
            <a:ext cx="4937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5" r:id="rId29"/>
    <p:sldLayoutId id="2147483836" r:id="rId30"/>
    <p:sldLayoutId id="2147483837" r:id="rId31"/>
    <p:sldLayoutId id="2147483838" r:id="rId32"/>
    <p:sldLayoutId id="2147483839" r:id="rId33"/>
    <p:sldLayoutId id="2147483840" r:id="rId34"/>
    <p:sldLayoutId id="2147483841" r:id="rId35"/>
    <p:sldLayoutId id="2147483842" r:id="rId36"/>
    <p:sldLayoutId id="2147483843" r:id="rId37"/>
    <p:sldLayoutId id="2147483844" r:id="rId38"/>
    <p:sldLayoutId id="2147483857" r:id="rId39"/>
    <p:sldLayoutId id="2147483845" r:id="rId40"/>
    <p:sldLayoutId id="2147483846" r:id="rId41"/>
    <p:sldLayoutId id="2147483847" r:id="rId42"/>
    <p:sldLayoutId id="2147483848" r:id="rId43"/>
    <p:sldLayoutId id="2147483849" r:id="rId44"/>
    <p:sldLayoutId id="2147483850" r:id="rId45"/>
    <p:sldLayoutId id="2147483851" r:id="rId46"/>
    <p:sldLayoutId id="2147483852" r:id="rId47"/>
    <p:sldLayoutId id="2147483853" r:id="rId48"/>
    <p:sldLayoutId id="2147483854" r:id="rId49"/>
    <p:sldLayoutId id="2147483855" r:id="rId50"/>
    <p:sldLayoutId id="2147483856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figma.com/board/iPzaTBdasHMqFqJ1hrU6ta/Smart-Showcase---Idea-Note?node-id=1-224&amp;t=wWfyfvxHDToZQQaV-4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www.figma.com/board/iPzaTBdasHMqFqJ1hrU6ta/Smart-Showcase---Idea-Note?node-id=1-224&amp;t=wWfyfvxHDToZQQaV-4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44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12" Type="http://schemas.openxmlformats.org/officeDocument/2006/relationships/hyperlink" Target="http://bit.ly/3TF5OjO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11" Type="http://schemas.openxmlformats.org/officeDocument/2006/relationships/hyperlink" Target="https://www.themosttimes.co.kr/34365" TargetMode="Externa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hyperlink" Target="https://scienceon.kisti.re.kr/commons/util/originalView.do?cn=TRKO202100021605&amp;dbt=TRKO&amp;rn=" TargetMode="Externa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www.figma.com/board/iPzaTBdasHMqFqJ1hrU6ta/Smart-Showcase---Idea-Note?node-id=1-224&amp;t=wWfyfvxHDToZQQaV-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www.figma.com/board/iPzaTBdasHMqFqJ1hrU6ta/Smart-Showcase---Idea-Note?node-id=1-224&amp;t=wWfyfvxHDToZQQaV-4" TargetMode="Externa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3BB9-BF4F-46B3-5F78-6D9E1C493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03434"/>
            <a:ext cx="5852160" cy="2953512"/>
          </a:xfrm>
        </p:spPr>
        <p:txBody>
          <a:bodyPr anchor="t">
            <a:normAutofit/>
          </a:bodyPr>
          <a:lstStyle/>
          <a:p>
            <a:r>
              <a:rPr lang="en-KR"/>
              <a:t>Smart Showcase</a:t>
            </a:r>
            <a:br>
              <a:rPr lang="en-KR"/>
            </a:br>
            <a:r>
              <a:rPr lang="en-KR"/>
              <a:t>Project Concept</a:t>
            </a:r>
          </a:p>
        </p:txBody>
      </p:sp>
      <p:pic>
        <p:nvPicPr>
          <p:cNvPr id="13" name="Picture Placeholder 12" descr="A large building with a curved roof&#10;&#10;AI-generated content may be incorrect.">
            <a:extLst>
              <a:ext uri="{FF2B5EF4-FFF2-40B4-BE49-F238E27FC236}">
                <a16:creationId xmlns:a16="http://schemas.microsoft.com/office/drawing/2014/main" id="{6384E1D7-E44D-38AA-2AC9-83F3885398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936" r="30936"/>
          <a:stretch>
            <a:fillRect/>
          </a:stretch>
        </p:blipFill>
        <p:spPr>
          <a:xfrm>
            <a:off x="7534275" y="0"/>
            <a:ext cx="4654550" cy="6858000"/>
          </a:xfrm>
        </p:spPr>
      </p:pic>
      <p:pic>
        <p:nvPicPr>
          <p:cNvPr id="6" name="Picture 5" descr="A logo with a blue and white letter m&#10;&#10;AI-generated content may be incorrect.">
            <a:extLst>
              <a:ext uri="{FF2B5EF4-FFF2-40B4-BE49-F238E27FC236}">
                <a16:creationId xmlns:a16="http://schemas.microsoft.com/office/drawing/2014/main" id="{2F4147F3-C7C9-E8DC-1E62-5699E935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4729373"/>
            <a:ext cx="1385630" cy="1502022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165C5E4F-3B87-C3DC-0725-583650EE0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2119002"/>
            <a:ext cx="4681728" cy="1591056"/>
          </a:xfrm>
        </p:spPr>
        <p:txBody>
          <a:bodyPr/>
          <a:lstStyle/>
          <a:p>
            <a:r>
              <a:rPr lang="en-US" altLang="ko-KR"/>
              <a:t>LAB</a:t>
            </a:r>
            <a:r>
              <a:rPr lang="ko-KR" altLang="en-US"/>
              <a:t> </a:t>
            </a:r>
            <a:r>
              <a:rPr lang="en-US" altLang="ko-KR"/>
              <a:t>TO</a:t>
            </a:r>
            <a:r>
              <a:rPr lang="ko-KR" altLang="en-US"/>
              <a:t> </a:t>
            </a:r>
            <a:r>
              <a:rPr lang="en-US" altLang="ko-KR"/>
              <a:t>MARKET</a:t>
            </a:r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4E0F5-69AB-0FC1-493E-45259BB04274}"/>
              </a:ext>
            </a:extLst>
          </p:cNvPr>
          <p:cNvSpPr txBox="1"/>
          <p:nvPr/>
        </p:nvSpPr>
        <p:spPr>
          <a:xfrm>
            <a:off x="-750771" y="14437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2781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07018-EDC1-8515-AA3E-27B74154D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8022-2A52-6D6C-ECEA-9EF0CF07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/>
          <a:p>
            <a:r>
              <a:rPr lang="en-US" b="1"/>
              <a:t>Vending Machine References</a:t>
            </a:r>
            <a:br>
              <a:rPr lang="en-US" b="1"/>
            </a:br>
            <a:r>
              <a:rPr lang="en-US" b="1"/>
              <a:t>(Domestic)</a:t>
            </a:r>
            <a:endParaRPr lang="en-KR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6F602-E975-68A6-B3AD-EDC6304692ED}"/>
              </a:ext>
            </a:extLst>
          </p:cNvPr>
          <p:cNvSpPr txBox="1"/>
          <p:nvPr/>
        </p:nvSpPr>
        <p:spPr>
          <a:xfrm>
            <a:off x="612648" y="6048643"/>
            <a:ext cx="3081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800">
                <a:hlinkClick r:id="rId2"/>
              </a:rPr>
              <a:t>https://www.figma.com/board/iPzaTBdasHMqFqJ1hrU6ta/Smart-Showcase---Idea-Note?node-id=1-224&amp;t=wWfyfvxHDToZQQaV-4</a:t>
            </a:r>
            <a:r>
              <a:rPr lang="en-KR" sz="80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D218B-6575-508C-78F1-CD21ADF6E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732" y="640080"/>
            <a:ext cx="6561667" cy="5535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7F8C4-0751-E598-C8A9-ACA8314E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822" y="2573868"/>
            <a:ext cx="6084178" cy="4131732"/>
          </a:xfrm>
          <a:prstGeom prst="rect">
            <a:avLst/>
          </a:prstGeom>
        </p:spPr>
      </p:pic>
      <p:pic>
        <p:nvPicPr>
          <p:cNvPr id="9218" name="Picture 2" descr="본문이미지">
            <a:extLst>
              <a:ext uri="{FF2B5EF4-FFF2-40B4-BE49-F238E27FC236}">
                <a16:creationId xmlns:a16="http://schemas.microsoft.com/office/drawing/2014/main" id="{1B518086-DE43-AE3B-DA3D-35CA9663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8" y="2208276"/>
            <a:ext cx="2739704" cy="33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377F4-C932-82C0-18FE-C0DB86C4E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D9D9-4721-5096-34EE-CA8049F7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/>
          <a:p>
            <a:r>
              <a:rPr lang="en-US" b="1"/>
              <a:t>Vending Machine References - URLs</a:t>
            </a:r>
            <a:br>
              <a:rPr lang="en-US" b="1"/>
            </a:br>
            <a:r>
              <a:rPr lang="en-US" b="1"/>
              <a:t>(Domestic)</a:t>
            </a:r>
            <a:endParaRPr lang="en-KR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CE8DB-904B-0A79-5FCE-6F03B23E63BB}"/>
              </a:ext>
            </a:extLst>
          </p:cNvPr>
          <p:cNvSpPr txBox="1"/>
          <p:nvPr/>
        </p:nvSpPr>
        <p:spPr>
          <a:xfrm>
            <a:off x="612648" y="6048643"/>
            <a:ext cx="3081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800">
                <a:hlinkClick r:id="rId2"/>
              </a:rPr>
              <a:t>https://www.figma.com/board/iPzaTBdasHMqFqJ1hrU6ta/Smart-Showcase---Idea-Note?node-id=1-224&amp;t=wWfyfvxHDToZQQaV-4</a:t>
            </a:r>
            <a:r>
              <a:rPr lang="en-KR" sz="80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E46D53-38DF-2A21-4D77-F51B9B08B4E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347768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4715416" y="640080"/>
          <a:ext cx="7135689" cy="574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950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0056-540F-6A7C-5E6F-1CB9F1D9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5EB8-D883-1E30-2D1B-DDD7B970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US"/>
              <a:t>Order System UI/UX</a:t>
            </a:r>
            <a:endParaRPr lang="en-K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915CA-E289-0C0A-A7BE-BF708003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1859032"/>
            <a:ext cx="7772400" cy="3529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62AC1-766B-B358-3D2A-D6E98E4EE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543" y="3429000"/>
            <a:ext cx="8248790" cy="33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1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01FA-4D65-A97A-F241-8363E085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F1D1-1918-4393-D3B1-7363F3C6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US"/>
              <a:t>Cloud System (IMS/Dashboard) UI/UX</a:t>
            </a:r>
            <a:endParaRPr lang="en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744D4-4A80-7F24-BF84-559F393D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808"/>
            <a:ext cx="7247467" cy="4802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EA2E3D-2185-54C7-FC2E-9D3A3E54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866" y="2300111"/>
            <a:ext cx="7078134" cy="45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49566-7EAD-55AA-1AD4-1FCE1023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1BF2-F090-DDBF-B0A3-BF055BDF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US"/>
              <a:t>System Architecture</a:t>
            </a:r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C6863-4135-6E82-073B-2A97F2FB21CF}"/>
              </a:ext>
            </a:extLst>
          </p:cNvPr>
          <p:cNvSpPr txBox="1"/>
          <p:nvPr/>
        </p:nvSpPr>
        <p:spPr>
          <a:xfrm>
            <a:off x="3052233" y="3075000"/>
            <a:ext cx="610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4A953-8F81-6B7E-06D7-E685361D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957604"/>
            <a:ext cx="6104466" cy="3987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1D662-4E20-8753-4300-412BA3F4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32" y="3342552"/>
            <a:ext cx="7772400" cy="34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4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372B0-7E78-0D23-1C95-BBF7456F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4EB5-29DA-DAA6-9A45-26BFF2C3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 anchor="b">
            <a:normAutofit/>
          </a:bodyPr>
          <a:lstStyle/>
          <a:p>
            <a:r>
              <a:rPr lang="en-US" b="1"/>
              <a:t>LAB TO MARKET's Solutions: </a:t>
            </a:r>
            <a:r>
              <a:rPr lang="en-KR" b="1"/>
              <a:t>Competitiveness, Strength</a:t>
            </a:r>
          </a:p>
        </p:txBody>
      </p:sp>
      <p:graphicFrame>
        <p:nvGraphicFramePr>
          <p:cNvPr id="5" name="Content Placeholder 4" descr="Basic Timeline">
            <a:extLst>
              <a:ext uri="{FF2B5EF4-FFF2-40B4-BE49-F238E27FC236}">
                <a16:creationId xmlns:a16="http://schemas.microsoft.com/office/drawing/2014/main" id="{60D463F9-0934-A20E-8DB7-4B6741808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81934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martArt"/>
                    <p202:designTag name="ARCH:1:VSVAR" val="Timeline"/>
                  </p202:designTagLst>
                </p202:designPr>
              </p:ext>
            </p:extLst>
          </p:nvPr>
        </p:nvGraphicFramePr>
        <p:xfrm>
          <a:off x="612648" y="1362455"/>
          <a:ext cx="10954512" cy="495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6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CA2E9-3B68-AC83-F032-C2C025C13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43CD-81CA-9AAE-257C-64CF504B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US"/>
              <a:t>Target Consumer Insights</a:t>
            </a:r>
            <a:endParaRPr lang="en-K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2082BBF-40B5-1631-A3B9-CDFF8C428CC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4321453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612648" y="2292410"/>
          <a:ext cx="10872216" cy="389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9B860B3-531B-DC51-999F-D07008749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9958" y="4638524"/>
            <a:ext cx="2763527" cy="1656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2C160-B4A6-73D3-41FC-47DDB14BC96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7832"/>
          <a:stretch>
            <a:fillRect/>
          </a:stretch>
        </p:blipFill>
        <p:spPr>
          <a:xfrm>
            <a:off x="6509435" y="4638524"/>
            <a:ext cx="2641603" cy="1656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A369F-5FC4-D344-5A87-3D87191A4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671" y="4638839"/>
            <a:ext cx="2950337" cy="1656491"/>
          </a:xfrm>
          <a:prstGeom prst="rect">
            <a:avLst/>
          </a:prstGeom>
        </p:spPr>
      </p:pic>
      <p:pic>
        <p:nvPicPr>
          <p:cNvPr id="10242" name="Picture 2" descr="코레일유통, 차세대 스마트 무인 매장 선봬 &lt; 공기업 &lt; 산업 &lt; 기사본문 - 뉴스웨이브">
            <a:extLst>
              <a:ext uri="{FF2B5EF4-FFF2-40B4-BE49-F238E27FC236}">
                <a16:creationId xmlns:a16="http://schemas.microsoft.com/office/drawing/2014/main" id="{F1670152-2C39-3F20-F826-AE778317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988" y="4638524"/>
            <a:ext cx="2535928" cy="165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8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5E22D-6781-24F3-3460-430073F1B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2DDA13-3957-0EAB-AF47-5BB35223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5" y="1825602"/>
            <a:ext cx="5641523" cy="3526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65B53-7A95-6ADE-5FB1-97421D4B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72" y="620718"/>
            <a:ext cx="4784901" cy="263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2E01E-1C76-1ECA-84D2-308556577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630" y="3429000"/>
            <a:ext cx="4784901" cy="326407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2967DD-3458-238D-B653-1B405D09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91602"/>
            <a:ext cx="4108439" cy="562555"/>
          </a:xfrm>
        </p:spPr>
        <p:txBody>
          <a:bodyPr anchor="t">
            <a:normAutofit/>
          </a:bodyPr>
          <a:lstStyle/>
          <a:p>
            <a:r>
              <a:rPr lang="en-KR" b="1"/>
              <a:t>Requirements for SW</a:t>
            </a:r>
          </a:p>
        </p:txBody>
      </p:sp>
    </p:spTree>
    <p:extLst>
      <p:ext uri="{BB962C8B-B14F-4D97-AF65-F5344CB8AC3E}">
        <p14:creationId xmlns:p14="http://schemas.microsoft.com/office/powerpoint/2010/main" val="2205855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DB579-1257-6158-1270-2197D5B6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FD51-927D-61A1-1ABF-8B374DCD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91602"/>
            <a:ext cx="4108439" cy="562555"/>
          </a:xfrm>
        </p:spPr>
        <p:txBody>
          <a:bodyPr anchor="t">
            <a:normAutofit/>
          </a:bodyPr>
          <a:lstStyle/>
          <a:p>
            <a:r>
              <a:rPr lang="en-KR" b="1"/>
              <a:t>Requirements for HW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AE194-33CD-0C15-5325-E943CE73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7" y="954157"/>
            <a:ext cx="10966706" cy="571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052F9-CA56-329D-4BC8-BECC51A2C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CD7A-EC30-FEB3-8581-A59891D9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KR"/>
              <a:t>Key Questions for Business Operation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EE632B5-96C6-B7D3-8421-EB1552F2705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112243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Table"/>
                  </p202:designTagLst>
                </p202:designPr>
              </p:ext>
            </p:extLst>
          </p:nvPr>
        </p:nvGraphicFramePr>
        <p:xfrm>
          <a:off x="464746" y="2030830"/>
          <a:ext cx="9434628" cy="454799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00767">
                  <a:extLst>
                    <a:ext uri="{9D8B030D-6E8A-4147-A177-3AD203B41FA5}">
                      <a16:colId xmlns:a16="http://schemas.microsoft.com/office/drawing/2014/main" val="3993471690"/>
                    </a:ext>
                  </a:extLst>
                </a:gridCol>
                <a:gridCol w="7533861">
                  <a:extLst>
                    <a:ext uri="{9D8B030D-6E8A-4147-A177-3AD203B41FA5}">
                      <a16:colId xmlns:a16="http://schemas.microsoft.com/office/drawing/2014/main" val="3474958435"/>
                    </a:ext>
                  </a:extLst>
                </a:gridCol>
              </a:tblGrid>
              <a:tr h="6646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cap="all" spc="15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Operation domain</a:t>
                      </a:r>
                      <a:endParaRPr lang="en-KR" sz="1400" b="1" cap="all" spc="15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cap="all" spc="15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Critical decision points</a:t>
                      </a:r>
                      <a:endParaRPr lang="en-US" sz="1400" b="1" cap="all" spc="15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494826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Vendor </a:t>
                      </a: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선정</a:t>
                      </a:r>
                      <a:endParaRPr lang="en-US" sz="1300" b="1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어느 업체를 통해 어떤 상품을 조달할 것인가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 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파트너십 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 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직접 조달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</a:t>
                      </a:r>
                      <a:endParaRPr lang="en-US" sz="1300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64871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r>
                        <a:rPr lang="en-US" altLang="ko-KR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I/O</a:t>
                      </a: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프로세스</a:t>
                      </a:r>
                      <a:endParaRPr lang="en-US" sz="1300" b="1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제품 생산자에게 입출고 과정까지 전담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or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따로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LAB2M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에서 배송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입출고 담당 운영자를 둘 것인지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</a:t>
                      </a:r>
                      <a:endParaRPr lang="en-US" sz="1300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39793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Margin </a:t>
                      </a: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비율</a:t>
                      </a:r>
                      <a:r>
                        <a:rPr 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판매 상품에 대해서는 어느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정도로 마진을 책정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 Dynamic Pricing 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알고리즘은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</a:t>
                      </a:r>
                      <a:endParaRPr lang="en-US" sz="1300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325309"/>
                  </a:ext>
                </a:extLst>
              </a:tr>
              <a:tr h="539956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Revenue Model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수익을 어떻게 발생시키고 최적화 할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것인가</a:t>
                      </a:r>
                      <a:r>
                        <a:rPr lang="en-US" altLang="ko-KR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 Lease, Sale margin, Subscription, AD, Loyalty, Maintenance...</a:t>
                      </a:r>
                      <a:endParaRPr lang="en-US" sz="1300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598466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설치 위치 전략</a:t>
                      </a:r>
                      <a:endParaRPr lang="en-US" sz="1300" b="1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우선 타겟 지역은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 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국내 공공건물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대학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쇼핑몰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공항 → 해외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두바이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일본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순서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높은 임대료 대비 수익률은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</a:t>
                      </a:r>
                      <a:endParaRPr lang="en-US" sz="1300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272726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식품 안전 관리</a:t>
                      </a:r>
                      <a:endParaRPr lang="en-US" sz="1300" b="1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유통기한 관리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신선도 모니터링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반품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폐기 프로세스는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 </a:t>
                      </a:r>
                      <a:r>
                        <a:rPr 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HACCP </a:t>
                      </a:r>
                      <a:r>
                        <a:rPr lang="ko-KR" altLang="en-US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인증 필요</a:t>
                      </a:r>
                      <a:r>
                        <a:rPr lang="en-US" altLang="ko-KR" sz="13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</a:t>
                      </a:r>
                      <a:endParaRPr lang="en-US" sz="1300" b="0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019786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메뉴 관리</a:t>
                      </a:r>
                      <a:endParaRPr lang="en-US" sz="1300" b="1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Menu Lifecycle Management - </a:t>
                      </a:r>
                      <a:r>
                        <a:rPr lang="ko-KR" altLang="en-US" sz="1300" b="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판매 데이터 기반 메뉴 교체 주기 및 기준은</a:t>
                      </a:r>
                      <a:r>
                        <a:rPr lang="en-US" altLang="ko-KR" sz="1300" b="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</a:t>
                      </a:r>
                      <a:endParaRPr lang="en-US" sz="1300" b="0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3358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유지보수 체계</a:t>
                      </a:r>
                      <a:endParaRPr lang="en-US" sz="1300" b="1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원격 모니터링 </a:t>
                      </a:r>
                      <a:r>
                        <a:rPr lang="en-US" sz="1300" b="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 </a:t>
                      </a:r>
                      <a:r>
                        <a:rPr lang="ko-KR" altLang="en-US" sz="1300" b="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현장 서비스 비율</a:t>
                      </a:r>
                      <a:r>
                        <a:rPr lang="en-US" altLang="ko-KR" sz="1300" b="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 24</a:t>
                      </a:r>
                      <a:r>
                        <a:rPr lang="ko-KR" altLang="en-US" sz="1300" b="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시간 대응 체계 구축 필요</a:t>
                      </a:r>
                      <a:r>
                        <a:rPr lang="en-US" altLang="ko-KR" sz="1300" b="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?</a:t>
                      </a:r>
                      <a:endParaRPr lang="en-US" sz="1300" b="0" cap="none" spc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21855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BA29D26-DDE4-94FF-AC4F-99659B1F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572" y="4740965"/>
            <a:ext cx="2039430" cy="20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8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084D-B9B8-E05F-68F6-1E6A13D0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</p:spPr>
        <p:txBody>
          <a:bodyPr anchor="ctr">
            <a:normAutofit/>
          </a:bodyPr>
          <a:lstStyle/>
          <a:p>
            <a:r>
              <a:rPr lang="en-KR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98BC0D-7BE6-7F62-FA41-6D6D9E4F28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6916115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6057702" y="1174385"/>
          <a:ext cx="5509458" cy="450923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38074">
                  <a:extLst>
                    <a:ext uri="{9D8B030D-6E8A-4147-A177-3AD203B41FA5}">
                      <a16:colId xmlns:a16="http://schemas.microsoft.com/office/drawing/2014/main" val="4192039028"/>
                    </a:ext>
                  </a:extLst>
                </a:gridCol>
                <a:gridCol w="3571384">
                  <a:extLst>
                    <a:ext uri="{9D8B030D-6E8A-4147-A177-3AD203B41FA5}">
                      <a16:colId xmlns:a16="http://schemas.microsoft.com/office/drawing/2014/main" val="753358158"/>
                    </a:ext>
                  </a:extLst>
                </a:gridCol>
              </a:tblGrid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01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Vending Machine </a:t>
                      </a:r>
                    </a:p>
                    <a:p>
                      <a:pPr algn="l"/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Market Analysis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828603"/>
                  </a:ext>
                </a:extLst>
              </a:tr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02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Other product analysis, </a:t>
                      </a:r>
                    </a:p>
                    <a:p>
                      <a:pPr algn="l"/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UI/UX References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023792"/>
                  </a:ext>
                </a:extLst>
              </a:tr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03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LAB TO MARKET’s Solutions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083778"/>
                  </a:ext>
                </a:extLst>
              </a:tr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04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Specific Strategy: </a:t>
                      </a:r>
                    </a:p>
                    <a:p>
                      <a:pPr algn="l"/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How to implement it?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183061"/>
                  </a:ext>
                </a:extLst>
              </a:tr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05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Business Model: </a:t>
                      </a:r>
                    </a:p>
                    <a:p>
                      <a:pPr algn="l"/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How to make profit?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92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55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982DF-E834-AEBA-2365-172E73E5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1DB7-EC0F-E12E-F33F-CB17565A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anchor="t">
            <a:normAutofit/>
          </a:bodyPr>
          <a:lstStyle/>
          <a:p>
            <a:r>
              <a:rPr lang="en-US" altLang="ko-KR"/>
              <a:t>L2M</a:t>
            </a:r>
            <a:r>
              <a:rPr lang="ko-KR" altLang="en-US"/>
              <a:t> </a:t>
            </a:r>
            <a:r>
              <a:rPr lang="en-US" altLang="ko-KR"/>
              <a:t>Philosophy</a:t>
            </a:r>
            <a:r>
              <a:rPr lang="ko-KR" altLang="en-US"/>
              <a:t> </a:t>
            </a:r>
            <a:r>
              <a:rPr lang="en-US" altLang="ko-KR"/>
              <a:t>of Technology</a:t>
            </a:r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C4FBD-EB47-0DC5-4EF5-00E5C86B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059" y="4071971"/>
            <a:ext cx="6249753" cy="2475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A869D-C517-0FAD-CC2A-DEA9B872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5" y="310592"/>
            <a:ext cx="6728140" cy="353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0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579D6-ABC4-4D3F-5030-D1992308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92351-C0B5-B089-36D0-62581076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6" y="1457311"/>
            <a:ext cx="10874919" cy="46552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9BD266D-61D4-FC62-6C5E-20FCBCF1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6066448" cy="3621024"/>
          </a:xfrm>
        </p:spPr>
        <p:txBody>
          <a:bodyPr/>
          <a:lstStyle/>
          <a:p>
            <a:r>
              <a:rPr lang="en-KR" b="1"/>
              <a:t>Smart Showcase Business Model</a:t>
            </a:r>
          </a:p>
        </p:txBody>
      </p:sp>
    </p:spTree>
    <p:extLst>
      <p:ext uri="{BB962C8B-B14F-4D97-AF65-F5344CB8AC3E}">
        <p14:creationId xmlns:p14="http://schemas.microsoft.com/office/powerpoint/2010/main" val="3428467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9DB15-2B2A-02FB-65F9-D022FE06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15B5B-9118-9BCC-E5CE-140D5076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37988"/>
            <a:ext cx="6841701" cy="562555"/>
          </a:xfrm>
        </p:spPr>
        <p:txBody>
          <a:bodyPr anchor="t">
            <a:normAutofit fontScale="90000"/>
          </a:bodyPr>
          <a:lstStyle/>
          <a:p>
            <a:r>
              <a:rPr lang="en-US" b="1"/>
              <a:t>Customer Journey &amp; Value Propositions</a:t>
            </a:r>
            <a:br>
              <a:rPr lang="en-US" b="1"/>
            </a:br>
            <a:endParaRPr lang="en-KR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6A2F5-0D17-C1F0-9A69-BF370A36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7" y="1517986"/>
            <a:ext cx="10529603" cy="181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709C1A-7151-BD7D-8445-A83F833F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7" y="3916018"/>
            <a:ext cx="10603624" cy="19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10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1E1A6-73E8-2E8D-7DCF-4C381062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D514C-ED90-367E-438D-24DB479A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6066448" cy="3621024"/>
          </a:xfrm>
        </p:spPr>
        <p:txBody>
          <a:bodyPr/>
          <a:lstStyle/>
          <a:p>
            <a:r>
              <a:rPr lang="en-KR" b="1"/>
              <a:t>Go-to-Market Strategy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40B21C-8B77-D2C9-F7D1-5504C691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04101"/>
            <a:ext cx="10966704" cy="51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32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0BF46-2645-50A1-1AF2-53FA6BEA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299996-EAC9-2261-0923-F1DF8F66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6066448" cy="3621024"/>
          </a:xfrm>
        </p:spPr>
        <p:txBody>
          <a:bodyPr/>
          <a:lstStyle/>
          <a:p>
            <a:r>
              <a:rPr lang="en-US" b="1"/>
              <a:t>Competitive Advantages</a:t>
            </a:r>
            <a:endParaRPr lang="en-KR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C7FB4-2367-91A9-E253-EC7E388A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9" y="1412476"/>
            <a:ext cx="11353822" cy="47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4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616EA-93D8-EF76-DE03-0ACAE21B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B52DBD-83AA-615E-7E28-97297C25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6066448" cy="3621024"/>
          </a:xfrm>
        </p:spPr>
        <p:txBody>
          <a:bodyPr/>
          <a:lstStyle/>
          <a:p>
            <a:r>
              <a:rPr lang="en-US" b="1"/>
              <a:t>Partnership Ecosystem</a:t>
            </a:r>
            <a:endParaRPr lang="en-KR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8BF9C-D05D-E244-67D4-74D3D373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58071"/>
            <a:ext cx="2826291" cy="517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3A66A-989B-61A3-364F-1B7DBB63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07" b="8805"/>
          <a:stretch>
            <a:fillRect/>
          </a:stretch>
        </p:blipFill>
        <p:spPr>
          <a:xfrm>
            <a:off x="331305" y="1997765"/>
            <a:ext cx="6347791" cy="3916458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541B155-1766-9BD0-E85A-F2CA6341B2E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44708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6460434" y="1875253"/>
          <a:ext cx="5232945" cy="3916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88559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375F-0BD5-FD95-3C38-9B15587E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sz="5400"/>
              <a:t>LAB TO MARKET</a:t>
            </a:r>
          </a:p>
        </p:txBody>
      </p:sp>
      <p:pic>
        <p:nvPicPr>
          <p:cNvPr id="3" name="Picture 2" descr="A logo with a blue and white letter m&#10;&#10;AI-generated content may be incorrect.">
            <a:extLst>
              <a:ext uri="{FF2B5EF4-FFF2-40B4-BE49-F238E27FC236}">
                <a16:creationId xmlns:a16="http://schemas.microsoft.com/office/drawing/2014/main" id="{B21233BB-7C9D-6353-4B76-B76304DB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722" y="4770762"/>
            <a:ext cx="1385630" cy="15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30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500D6-DCED-B3D0-0E0B-0AAFEBA1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DB4A914-D306-8525-E2C4-C89E430DCD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1515" r="11515"/>
          <a:stretch/>
        </p:blipFill>
        <p:spPr>
          <a:xfrm>
            <a:off x="115888" y="0"/>
            <a:ext cx="396875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8A7320-1A1A-D7A7-2561-BC29642D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Vending Machine 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시장 분석</a:t>
            </a:r>
            <a:endParaRPr lang="en-KR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 descr="와인부터 정육·구급약·중고차까지 자판기서 뽑는다 | 중앙일보">
            <a:extLst>
              <a:ext uri="{FF2B5EF4-FFF2-40B4-BE49-F238E27FC236}">
                <a16:creationId xmlns:a16="http://schemas.microsoft.com/office/drawing/2014/main" id="{9E407863-45A5-2BFD-BAC4-E6815CC76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842" y="1570246"/>
            <a:ext cx="3429270" cy="461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DD5672-940C-8828-7DC1-6517DBE54A59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706516" y="1512440"/>
            <a:ext cx="3834417" cy="47307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500"/>
              </a:spcBef>
              <a:buNone/>
            </a:pPr>
            <a:r>
              <a:rPr lang="en-US" sz="1600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Market share</a:t>
            </a:r>
          </a:p>
          <a:p>
            <a:pPr marL="285750" lvl="1" indent="-285750">
              <a:buFontTx/>
              <a:buChar char="-"/>
            </a:pP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롯데기공 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(LOTTE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E&amp;M)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 대형 유통망을 바탕으로 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60%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넘는 시장 점유율을 보유중</a:t>
            </a:r>
            <a:endPara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lvl="1" indent="-285750">
              <a:buFontTx/>
              <a:buChar char="-"/>
            </a:pP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코로나 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이후 </a:t>
            </a:r>
            <a:r>
              <a:rPr lang="ko-KR" altLang="en-US" sz="140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비대면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무인 판매가 증가하며 냉장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냉동 기능 갖추고 다양한 상품 판매가 가능한 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Smart Vending Machine</a:t>
            </a:r>
            <a:r>
              <a:rPr lang="ko-KR" altLang="en-US" sz="140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대한 수요가 증가하고 있음</a:t>
            </a:r>
            <a:endPara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lvl="1" indent="-285750">
              <a:buFontTx/>
              <a:buChar char="-"/>
            </a:pP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시장 점유율 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위이던 자판기 제조업체 </a:t>
            </a:r>
            <a:r>
              <a:rPr lang="ko-KR" altLang="en-US" sz="140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로벤은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이후 사업을 중단한 것으로 알려짐</a:t>
            </a:r>
            <a:endPara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spcBef>
                <a:spcPts val="2500"/>
              </a:spcBef>
              <a:buNone/>
            </a:pPr>
            <a:r>
              <a:rPr lang="en-US" sz="1600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Growth potential</a:t>
            </a:r>
          </a:p>
          <a:p>
            <a:pPr marL="285750" lvl="1" indent="-285750">
              <a:buFontTx/>
              <a:buChar char="-"/>
            </a:pP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 제조업체의 공백에 </a:t>
            </a:r>
            <a:r>
              <a:rPr lang="ko-KR" altLang="en-US" sz="140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에스엔브이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만렙</a:t>
            </a: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워커스하이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 다양한 스타트업 기업들이 시장에 진입하는 중</a:t>
            </a:r>
            <a:endPara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lvl="1" indent="-285750">
              <a:buFontTx/>
              <a:buChar char="-"/>
            </a:pPr>
            <a:r>
              <a:rPr lang="en-US" altLang="ko-KR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HW/SW Solution Provider LAB TO MARKET</a:t>
            </a:r>
            <a:r>
              <a:rPr lang="ko-KR" altLang="en-US" sz="140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ko-KR" alt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좋은 신사업 기회가 될 것으로 예상</a:t>
            </a:r>
            <a:endParaRPr lang="en-US" altLang="ko-KR" sz="1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43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77940-7303-AA99-8927-6AF3142E0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CBA2-BA30-5415-6D31-6BD3AD34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Smart Vending Machine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국내 주요 업체 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에스엔브이</a:t>
            </a:r>
            <a:endParaRPr lang="en-KR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E1DEFA4-B90E-A395-46F8-66A794E7C19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1948152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612648" y="2292409"/>
          <a:ext cx="5024223" cy="3782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3E9521A5-E96B-9392-7103-E17A23BE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63184"/>
            <a:ext cx="2606206" cy="19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BBAD8-3265-7E47-ED14-48634EB21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1335" y="2163184"/>
            <a:ext cx="2532892" cy="1954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CE172-CC0F-89F8-B70B-C8B432BEAC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341586"/>
            <a:ext cx="3494473" cy="1954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4D614F-7DFF-E265-9909-63F18B03A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9987" y="4341586"/>
            <a:ext cx="2005279" cy="1954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D4131D-1CA6-456B-B7AB-3E536444F3CE}"/>
              </a:ext>
            </a:extLst>
          </p:cNvPr>
          <p:cNvSpPr txBox="1"/>
          <p:nvPr/>
        </p:nvSpPr>
        <p:spPr>
          <a:xfrm>
            <a:off x="672469" y="6085439"/>
            <a:ext cx="3307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200">
                <a:hlinkClick r:id="rId11"/>
              </a:rPr>
              <a:t>https://www.themosttimes.co.kr/34365</a:t>
            </a:r>
            <a:endParaRPr lang="en-KR" sz="1200"/>
          </a:p>
          <a:p>
            <a:r>
              <a:rPr lang="en-US" sz="1200">
                <a:hlinkClick r:id="rId12"/>
              </a:rPr>
              <a:t>http://bit.ly/3TF5OjO</a:t>
            </a:r>
            <a:endParaRPr lang="en-KR" sz="1200"/>
          </a:p>
        </p:txBody>
      </p:sp>
    </p:spTree>
    <p:extLst>
      <p:ext uri="{BB962C8B-B14F-4D97-AF65-F5344CB8AC3E}">
        <p14:creationId xmlns:p14="http://schemas.microsoft.com/office/powerpoint/2010/main" val="274323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E3B8-B8F3-7333-1C92-A54D1758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E5B8-D0B3-0781-EEE2-D36F0A87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Smart Vending Machine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국내 주요 업체 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에스엔브이</a:t>
            </a:r>
            <a:endParaRPr lang="en-KR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21647-60A5-4FD0-ADA8-BD31B924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5" y="2214688"/>
            <a:ext cx="5846691" cy="3272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43074-02F4-D039-E647-A48016BC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82" y="2214689"/>
            <a:ext cx="5811253" cy="32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268B7-D048-0B41-E0AA-1803B099F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8CEA-D188-F45D-FF3E-8FCBD3C0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Smart Vending Machine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국내 주요 업체 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만랩</a:t>
            </a:r>
            <a:endParaRPr lang="en-KR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3AFB21F-B51B-4002-F337-CD8C29DC2F5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1164693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612648" y="2292409"/>
          <a:ext cx="5024223" cy="36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02F9F50-1036-1DD1-F7E6-F81F9B06C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2292409"/>
            <a:ext cx="2915031" cy="1799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32DDF-9E4D-B7FC-F46A-2AC06E248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218066"/>
            <a:ext cx="2915032" cy="1719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D542B-FF9A-57D8-5FE8-635A21B91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7736" y="2292409"/>
            <a:ext cx="2843030" cy="1643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8F1DF-17D3-5226-9DD6-1E9C7A35D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7736" y="4218065"/>
            <a:ext cx="2361616" cy="22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8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87B5-2170-7859-E5F1-EE50D2EDC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EA98-AF6B-B809-67FF-8C163B26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Smart Vending Machine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연구 사례 </a:t>
            </a:r>
            <a:r>
              <a:rPr lang="en-US" altLang="ko-KR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가우비즈</a:t>
            </a:r>
            <a:endParaRPr lang="en-KR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7C9318D-9E4B-8D45-314F-53DD8436527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761619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612648" y="2292409"/>
          <a:ext cx="5024223" cy="36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C189EFC-667E-0C16-8C7E-13563DC66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555668"/>
            <a:ext cx="2910840" cy="1932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7DDFE-F3FD-A8A2-DCC5-7230CBF43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292408"/>
            <a:ext cx="2910840" cy="1991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8D0BB3-8DB5-CDDB-B4B7-807AF2445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2564" y="2820150"/>
            <a:ext cx="2491038" cy="3187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71267-00B7-082C-75C4-1976202487D6}"/>
              </a:ext>
            </a:extLst>
          </p:cNvPr>
          <p:cNvSpPr txBox="1"/>
          <p:nvPr/>
        </p:nvSpPr>
        <p:spPr>
          <a:xfrm>
            <a:off x="672469" y="6085439"/>
            <a:ext cx="3998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linkClick r:id="rId10"/>
              </a:rPr>
              <a:t>https://scienceon.kisti.re.kr/commons/util/originalView.do?cn=TRKO202100021605&amp;dbt=TRKO&amp;rn=</a:t>
            </a:r>
            <a:r>
              <a:rPr lang="en-US" sz="1200"/>
              <a:t> </a:t>
            </a:r>
            <a:endParaRPr lang="en-KR" sz="1200"/>
          </a:p>
        </p:txBody>
      </p:sp>
    </p:spTree>
    <p:extLst>
      <p:ext uri="{BB962C8B-B14F-4D97-AF65-F5344CB8AC3E}">
        <p14:creationId xmlns:p14="http://schemas.microsoft.com/office/powerpoint/2010/main" val="170621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2C71A-F1E8-B657-700D-35562DCF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BBA3-3AE8-EEF2-61FE-17F0E3D7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/>
          <a:p>
            <a:r>
              <a:rPr lang="en-US" b="1"/>
              <a:t>Vending Machine References</a:t>
            </a:r>
            <a:r>
              <a:rPr lang="ko-KR" altLang="en-US" b="1"/>
              <a:t> </a:t>
            </a:r>
            <a:r>
              <a:rPr lang="en-US" altLang="ko-KR" b="1"/>
              <a:t>(International)</a:t>
            </a:r>
            <a:endParaRPr lang="en-KR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DE517-B2BE-94D0-86E7-F9B67D3C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08" y="577849"/>
            <a:ext cx="2731836" cy="4332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5C0F1-F71A-6973-BCBD-9E03BD6E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412" y="577849"/>
            <a:ext cx="4081518" cy="5948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FF9FB-E76C-3F63-A746-335BD7FCC10B}"/>
              </a:ext>
            </a:extLst>
          </p:cNvPr>
          <p:cNvSpPr txBox="1"/>
          <p:nvPr/>
        </p:nvSpPr>
        <p:spPr>
          <a:xfrm>
            <a:off x="612648" y="6048643"/>
            <a:ext cx="3081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800">
                <a:hlinkClick r:id="rId4"/>
              </a:rPr>
              <a:t>https://www.figma.com/board/iPzaTBdasHMqFqJ1hrU6ta/Smart-Showcase---Idea-Note?node-id=1-224&amp;t=wWfyfvxHDToZQQaV-4</a:t>
            </a:r>
            <a:r>
              <a:rPr lang="en-KR" sz="80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BB041-2CA5-0EC6-A20B-7E5221F44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089" y="5105397"/>
            <a:ext cx="2519273" cy="128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E0C797-8524-CA23-3347-5AB6F6F9E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88" y="2519957"/>
            <a:ext cx="2801778" cy="2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4F62E-3229-F4E2-504C-EE9D2F645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F614-7E95-4481-CFDB-220B5AA6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/>
          <a:p>
            <a:r>
              <a:rPr lang="en-US" b="1"/>
              <a:t>Vending Machine References - URLs</a:t>
            </a:r>
            <a:br>
              <a:rPr lang="en-US" b="1"/>
            </a:br>
            <a:r>
              <a:rPr lang="en-US" altLang="ko-KR" b="1"/>
              <a:t>(International)</a:t>
            </a:r>
            <a:endParaRPr lang="en-KR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E74EB-D8A3-04BC-21C6-A0A67596D9AE}"/>
              </a:ext>
            </a:extLst>
          </p:cNvPr>
          <p:cNvSpPr txBox="1"/>
          <p:nvPr/>
        </p:nvSpPr>
        <p:spPr>
          <a:xfrm>
            <a:off x="612648" y="6048643"/>
            <a:ext cx="3081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800">
                <a:hlinkClick r:id="rId2"/>
              </a:rPr>
              <a:t>https://www.figma.com/board/iPzaTBdasHMqFqJ1hrU6ta/Smart-Showcase---Idea-Note?node-id=1-224&amp;t=wWfyfvxHDToZQQaV-4</a:t>
            </a:r>
            <a:r>
              <a:rPr lang="en-KR" sz="800"/>
              <a:t>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5D4EBCF-BDC4-3B9E-804D-7B36D7A11EC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0183441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4715416" y="640080"/>
          <a:ext cx="7135689" cy="574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8460604"/>
      </p:ext>
    </p:extLst>
  </p:cSld>
  <p:clrMapOvr>
    <a:masterClrMapping/>
  </p:clrMapOvr>
</p:sld>
</file>

<file path=ppt/theme/theme1.xml><?xml version="1.0" encoding="utf-8"?>
<a:theme xmlns:a="http://schemas.openxmlformats.org/drawingml/2006/main" name="Chroma">
  <a:themeElements>
    <a:clrScheme name="Chroma">
      <a:dk1>
        <a:srgbClr val="131313"/>
      </a:dk1>
      <a:lt1>
        <a:sysClr val="window" lastClr="FFFFFF"/>
      </a:lt1>
      <a:dk2>
        <a:srgbClr val="0C233A"/>
      </a:dk2>
      <a:lt2>
        <a:srgbClr val="F5FAFD"/>
      </a:lt2>
      <a:accent1>
        <a:srgbClr val="4485DC"/>
      </a:accent1>
      <a:accent2>
        <a:srgbClr val="25AAD5"/>
      </a:accent2>
      <a:accent3>
        <a:srgbClr val="5BBEAC"/>
      </a:accent3>
      <a:accent4>
        <a:srgbClr val="6666E2"/>
      </a:accent4>
      <a:accent5>
        <a:srgbClr val="66C26C"/>
      </a:accent5>
      <a:accent6>
        <a:srgbClr val="10CF9B"/>
      </a:accent6>
      <a:hlink>
        <a:srgbClr val="4485DC"/>
      </a:hlink>
      <a:folHlink>
        <a:srgbClr val="25AAD5"/>
      </a:folHlink>
    </a:clrScheme>
    <a:fontScheme name="Custom 2">
      <a:majorFont>
        <a:latin typeface="Aptos Light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ma" id="{DC2B181E-9B25-4FFB-A269-A81149E37B96}" vid="{FD28A279-D9A1-4F6C-9122-D382EE6782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Chroma</vt:lpstr>
      <vt:lpstr>Smart Showcase Project Concept</vt:lpstr>
      <vt:lpstr>Agenda</vt:lpstr>
      <vt:lpstr>Vending Machine 시장 분석</vt:lpstr>
      <vt:lpstr>Smart Vending Machine: 국내 주요 업체 1 - 에스엔브이</vt:lpstr>
      <vt:lpstr>Smart Vending Machine: 국내 주요 업체 1 - 에스엔브이</vt:lpstr>
      <vt:lpstr>Smart Vending Machine: 국내 주요 업체 2 - 만랩</vt:lpstr>
      <vt:lpstr>Smart Vending Machine: 연구 사례 - 가우비즈</vt:lpstr>
      <vt:lpstr>Vending Machine References (International)</vt:lpstr>
      <vt:lpstr>Vending Machine References - URLs (International)</vt:lpstr>
      <vt:lpstr>Vending Machine References (Domestic)</vt:lpstr>
      <vt:lpstr>Vending Machine References - URLs (Domestic)</vt:lpstr>
      <vt:lpstr>Order System UI/UX</vt:lpstr>
      <vt:lpstr>Cloud System (IMS/Dashboard) UI/UX</vt:lpstr>
      <vt:lpstr>System Architecture</vt:lpstr>
      <vt:lpstr>LAB TO MARKET's Solutions: Competitiveness, Strength</vt:lpstr>
      <vt:lpstr>Target Consumer Insights</vt:lpstr>
      <vt:lpstr>Requirements for SW</vt:lpstr>
      <vt:lpstr>Requirements for HW</vt:lpstr>
      <vt:lpstr>Key Questions for Business Operation</vt:lpstr>
      <vt:lpstr>L2M Philosophy of Technology</vt:lpstr>
      <vt:lpstr>Smart Showcase Business Model</vt:lpstr>
      <vt:lpstr>Customer Journey &amp; Value Propositions </vt:lpstr>
      <vt:lpstr>Go-to-Market Strategy</vt:lpstr>
      <vt:lpstr>Competitive Advantages</vt:lpstr>
      <vt:lpstr>Partnership Ecosystem</vt:lpstr>
      <vt:lpstr>LAB TO MARKET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Hyunwoo Roh</dc:creator>
  <cp:revision>1</cp:revision>
  <cp:lastPrinted>2025-07-15T03:37:11Z</cp:lastPrinted>
  <dcterms:created xsi:type="dcterms:W3CDTF">2025-07-14T04:44:02Z</dcterms:created>
  <dcterms:modified xsi:type="dcterms:W3CDTF">2025-07-16T07:23:29Z</dcterms:modified>
</cp:coreProperties>
</file>